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Roboto"/>
      <p:regular r:id="rId21"/>
      <p:bold r:id="rId22"/>
      <p:italic r:id="rId23"/>
      <p:boldItalic r:id="rId24"/>
    </p:embeddedFont>
    <p:embeddedFont>
      <p:font typeface="Oswald Light"/>
      <p:regular r:id="rId25"/>
      <p:bold r:id="rId26"/>
    </p:embeddedFont>
    <p:embeddedFont>
      <p:font typeface="Century Schoolbook"/>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joT5i6VAGhyB600jbCI+GENmDR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6C2888-9C9E-4E75-9570-B436D2F6D1E2}">
  <a:tblStyle styleId="{E66C2888-9C9E-4E75-9570-B436D2F6D1E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E16B7E-9BEF-47CE-A053-3DDF38DD8E3E}" styleName="Table_1">
    <a:wholeTbl>
      <a:tcTxStyle b="off" i="off">
        <a:font>
          <a:latin typeface="Trade Gothic Next Light"/>
          <a:ea typeface="Trade Gothic Next Light"/>
          <a:cs typeface="Trade Gothic Next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F0"/>
          </a:solidFill>
        </a:fill>
      </a:tcStyle>
    </a:wholeTbl>
    <a:band1H>
      <a:tcTxStyle/>
      <a:tcStyle>
        <a:fill>
          <a:solidFill>
            <a:srgbClr val="D5E2DF"/>
          </a:solidFill>
        </a:fill>
      </a:tcStyle>
    </a:band1H>
    <a:band2H>
      <a:tcTxStyle/>
    </a:band2H>
    <a:band1V>
      <a:tcTxStyle/>
      <a:tcStyle>
        <a:fill>
          <a:solidFill>
            <a:srgbClr val="D5E2DF"/>
          </a:solidFill>
        </a:fill>
      </a:tcStyle>
    </a:band1V>
    <a:band2V>
      <a:tcTxStyle/>
    </a:band2V>
    <a:lastCol>
      <a:tcTxStyle b="on" i="off">
        <a:font>
          <a:latin typeface="Trade Gothic Next Light"/>
          <a:ea typeface="Trade Gothic Next Light"/>
          <a:cs typeface="Trade Gothic Next Light"/>
        </a:font>
        <a:schemeClr val="lt1"/>
      </a:tcTxStyle>
      <a:tcStyle>
        <a:fill>
          <a:solidFill>
            <a:schemeClr val="accent6"/>
          </a:solidFill>
        </a:fill>
      </a:tcStyle>
    </a:lastCol>
    <a:firstCol>
      <a:tcTxStyle b="on" i="off">
        <a:font>
          <a:latin typeface="Trade Gothic Next Light"/>
          <a:ea typeface="Trade Gothic Next Light"/>
          <a:cs typeface="Trade Gothic Next Light"/>
        </a:font>
        <a:schemeClr val="lt1"/>
      </a:tcTxStyle>
      <a:tcStyle>
        <a:fill>
          <a:solidFill>
            <a:schemeClr val="accent6"/>
          </a:solidFill>
        </a:fill>
      </a:tcStyle>
    </a:firstCol>
    <a:lastRow>
      <a:tcTxStyle b="on" i="off">
        <a:font>
          <a:latin typeface="Trade Gothic Next Light"/>
          <a:ea typeface="Trade Gothic Next Light"/>
          <a:cs typeface="Trade Gothic Next Light"/>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Trade Gothic Next Light"/>
          <a:ea typeface="Trade Gothic Next Light"/>
          <a:cs typeface="Trade Gothic Next Light"/>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swaldLight-bold.fntdata"/><Relationship Id="rId25" Type="http://schemas.openxmlformats.org/officeDocument/2006/relationships/font" Target="fonts/OswaldLight-regular.fntdata"/><Relationship Id="rId28" Type="http://schemas.openxmlformats.org/officeDocument/2006/relationships/font" Target="fonts/CenturySchoolbook-bold.fntdata"/><Relationship Id="rId27" Type="http://schemas.openxmlformats.org/officeDocument/2006/relationships/font" Target="fonts/CenturySchoolboo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Schoolbook-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regular.fntdata"/><Relationship Id="rId30" Type="http://schemas.openxmlformats.org/officeDocument/2006/relationships/font" Target="fonts/CenturySchoolbook-boldItalic.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9e5a86af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c9e5a86af9_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9725484e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9725484e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9f0e508c6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9f0e508c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9e5a86af9_1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9e5a86af9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9e5a86af9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AutoNum type="arabicPeriod"/>
            </a:pPr>
            <a:r>
              <a:rPr lang="en-US" sz="1200">
                <a:solidFill>
                  <a:srgbClr val="0D0D0D"/>
                </a:solidFill>
                <a:latin typeface="Roboto"/>
                <a:ea typeface="Roboto"/>
                <a:cs typeface="Roboto"/>
                <a:sym typeface="Roboto"/>
              </a:rPr>
              <a:t>The stakes are high:When vehicles are regularly monitored for health, potential issues can be detected early, reducing the risk of accidents attributed to mechanical failures. This proactive approach to maintenance not only preserves the integrity of the vehicle but also the safety of its occupants and others on the road.</a:t>
            </a:r>
            <a:endParaRPr sz="1200">
              <a:solidFill>
                <a:srgbClr val="0D0D0D"/>
              </a:solidFill>
              <a:latin typeface="Roboto"/>
              <a:ea typeface="Roboto"/>
              <a:cs typeface="Roboto"/>
              <a:sym typeface="Roboto"/>
            </a:endParaRPr>
          </a:p>
          <a:p>
            <a:pPr indent="0" lvl="0" marL="0" rtl="0" algn="l">
              <a:spcBef>
                <a:spcPts val="0"/>
              </a:spcBef>
              <a:spcAft>
                <a:spcPts val="0"/>
              </a:spcAft>
              <a:buNone/>
            </a:pPr>
            <a:r>
              <a:t/>
            </a:r>
            <a:endParaRPr sz="1200">
              <a:solidFill>
                <a:srgbClr val="0D0D0D"/>
              </a:solidFill>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US" sz="1200">
                <a:solidFill>
                  <a:srgbClr val="0D0D0D"/>
                </a:solidFill>
                <a:latin typeface="Roboto"/>
                <a:ea typeface="Roboto"/>
                <a:cs typeface="Roboto"/>
                <a:sym typeface="Roboto"/>
              </a:rPr>
              <a:t>Predictive maintenance utilizes data-driven insights to preemptively address vehicle issues before they lead to failure. This foresight is more than just a technical convenience—it is a financial strategy.</a:t>
            </a:r>
            <a:endParaRPr sz="1200">
              <a:solidFill>
                <a:srgbClr val="0D0D0D"/>
              </a:solidFill>
              <a:latin typeface="Roboto"/>
              <a:ea typeface="Roboto"/>
              <a:cs typeface="Roboto"/>
              <a:sym typeface="Roboto"/>
            </a:endParaRPr>
          </a:p>
          <a:p>
            <a:pPr indent="0" lvl="0" marL="0" rtl="0" algn="l">
              <a:spcBef>
                <a:spcPts val="0"/>
              </a:spcBef>
              <a:spcAft>
                <a:spcPts val="0"/>
              </a:spcAft>
              <a:buNone/>
            </a:pPr>
            <a:r>
              <a:rPr lang="en-US" sz="1200">
                <a:solidFill>
                  <a:srgbClr val="0D0D0D"/>
                </a:solidFill>
                <a:latin typeface="Roboto"/>
                <a:ea typeface="Roboto"/>
                <a:cs typeface="Roboto"/>
                <a:sym typeface="Roboto"/>
              </a:rPr>
              <a:t> By anticipating and rectifying faults early, the costs associated with vehicle repair are significantly diminished. </a:t>
            </a:r>
            <a:endParaRPr sz="1200">
              <a:solidFill>
                <a:srgbClr val="0D0D0D"/>
              </a:solidFill>
              <a:latin typeface="Roboto"/>
              <a:ea typeface="Roboto"/>
              <a:cs typeface="Roboto"/>
              <a:sym typeface="Roboto"/>
            </a:endParaRPr>
          </a:p>
          <a:p>
            <a:pPr indent="0" lvl="0" marL="0" rtl="0" algn="l">
              <a:spcBef>
                <a:spcPts val="0"/>
              </a:spcBef>
              <a:spcAft>
                <a:spcPts val="0"/>
              </a:spcAft>
              <a:buNone/>
            </a:pPr>
            <a:r>
              <a:t/>
            </a:r>
            <a:endParaRPr sz="1200">
              <a:solidFill>
                <a:srgbClr val="0D0D0D"/>
              </a:solidFill>
              <a:latin typeface="Roboto"/>
              <a:ea typeface="Roboto"/>
              <a:cs typeface="Roboto"/>
              <a:sym typeface="Roboto"/>
            </a:endParaRPr>
          </a:p>
          <a:p>
            <a:pPr indent="0" lvl="0" marL="0" rtl="0" algn="l">
              <a:spcBef>
                <a:spcPts val="0"/>
              </a:spcBef>
              <a:spcAft>
                <a:spcPts val="0"/>
              </a:spcAft>
              <a:buNone/>
            </a:pPr>
            <a:r>
              <a:rPr lang="en-US" sz="1200">
                <a:solidFill>
                  <a:srgbClr val="0D0D0D"/>
                </a:solidFill>
                <a:latin typeface="Roboto"/>
                <a:ea typeface="Roboto"/>
                <a:cs typeface="Roboto"/>
                <a:sym typeface="Roboto"/>
              </a:rPr>
              <a:t>5. Traditional techniques for engine fault diagnosis have relied heavily on scheduled maintenance and reactive repairs. Mechanics would often use manual diagnostics, which depended on observable symptoms, experience, and standard checklists to identify issues.The advent of AI and machine learning (ML) technologies has ushered in a transformative era for vehicle diagnostics.AI/ML algorithms have the capacity to learn from vast amounts of data, including real-time performance metrics, to identify patterns and anomalies that are imperceptible to the human eye. They are predictive, capable of forecasting potential engine faults before they manifest into costly and dangerous failures</a:t>
            </a:r>
            <a:endParaRPr sz="1200">
              <a:solidFill>
                <a:srgbClr val="0D0D0D"/>
              </a:solidFill>
              <a:latin typeface="Roboto"/>
              <a:ea typeface="Roboto"/>
              <a:cs typeface="Roboto"/>
              <a:sym typeface="Roboto"/>
            </a:endParaRPr>
          </a:p>
        </p:txBody>
      </p:sp>
      <p:sp>
        <p:nvSpPr>
          <p:cNvPr id="180" name="Google Shape;180;g2c9e5a86af9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a45d02132_8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ca45d02132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a45d0213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ca45d02132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9e5a86af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c9e5a86af9_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9e5a86af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Tools and equipment : C14NE spark ignition engine</a:t>
            </a:r>
            <a:endParaRPr/>
          </a:p>
          <a:p>
            <a:pPr indent="0" lvl="0" marL="0" rtl="0" algn="l">
              <a:spcBef>
                <a:spcPts val="0"/>
              </a:spcBef>
              <a:spcAft>
                <a:spcPts val="0"/>
              </a:spcAft>
              <a:buNone/>
            </a:pPr>
            <a:r>
              <a:rPr lang="en-US"/>
              <a:t>harmful emissions in exhaust gases (carbon monoxide, hydrocarbons, Carbon dioxide )of vehicles measured by the NGA 6000 gas analyser</a:t>
            </a:r>
            <a:endParaRPr/>
          </a:p>
          <a:p>
            <a:pPr indent="0" lvl="0" marL="0" rtl="0" algn="l">
              <a:lnSpc>
                <a:spcPct val="115000"/>
              </a:lnSpc>
              <a:spcBef>
                <a:spcPts val="0"/>
              </a:spcBef>
              <a:spcAft>
                <a:spcPts val="0"/>
              </a:spcAft>
              <a:buClr>
                <a:schemeClr val="dk1"/>
              </a:buClr>
              <a:buSzPts val="1100"/>
              <a:buFont typeface="Arial"/>
              <a:buNone/>
            </a:pPr>
            <a:r>
              <a:rPr lang="en-US"/>
              <a:t>All the setup and experimental procedures were meticulously assembled and conducted in a university laboratory setting,</a:t>
            </a:r>
            <a:endParaRPr/>
          </a:p>
          <a:p>
            <a:pPr indent="0" lvl="0" marL="0" rtl="0" algn="l">
              <a:spcBef>
                <a:spcPts val="0"/>
              </a:spcBef>
              <a:spcAft>
                <a:spcPts val="0"/>
              </a:spcAft>
              <a:buNone/>
            </a:pPr>
            <a:r>
              <a:t/>
            </a:r>
            <a:endParaRPr/>
          </a:p>
        </p:txBody>
      </p:sp>
      <p:sp>
        <p:nvSpPr>
          <p:cNvPr id="288" name="Google Shape;288;g2c9e5a86af9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a45d02132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ca45d02132_6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1200"/>
              <a:buFont typeface="Arial"/>
              <a:buNone/>
            </a:pPr>
            <a:r>
              <a:rPr b="1" lang="en-US">
                <a:solidFill>
                  <a:srgbClr val="0D0D0D"/>
                </a:solidFill>
              </a:rPr>
              <a:t>Feature Engineering:</a:t>
            </a:r>
            <a:r>
              <a:rPr b="0" i="0" lang="en-US" u="none" strike="noStrike">
                <a:solidFill>
                  <a:srgbClr val="0D0D0D"/>
                </a:solidFill>
                <a:latin typeface="Arial"/>
                <a:ea typeface="Arial"/>
                <a:cs typeface="Arial"/>
                <a:sym typeface="Arial"/>
              </a:rPr>
              <a:t> The function preprocess_data employs a correlation threshold to select features for the model.</a:t>
            </a:r>
            <a:endParaRPr/>
          </a:p>
          <a:p>
            <a:pPr indent="0" lvl="0" marL="0" marR="0" rtl="0" algn="l">
              <a:lnSpc>
                <a:spcPct val="100000"/>
              </a:lnSpc>
              <a:spcBef>
                <a:spcPts val="0"/>
              </a:spcBef>
              <a:spcAft>
                <a:spcPts val="0"/>
              </a:spcAft>
              <a:buClr>
                <a:srgbClr val="0D0D0D"/>
              </a:buClr>
              <a:buSzPts val="1200"/>
              <a:buFont typeface="Arial"/>
              <a:buNone/>
            </a:pPr>
            <a:r>
              <a:rPr b="0" i="0" lang="en-US" u="none" strike="noStrike">
                <a:solidFill>
                  <a:srgbClr val="0D0D0D"/>
                </a:solidFill>
                <a:latin typeface="Arial"/>
                <a:ea typeface="Arial"/>
                <a:cs typeface="Arial"/>
                <a:sym typeface="Arial"/>
              </a:rPr>
              <a:t> This is a form of feature selection, an important aspect of feature engineering. It identifies and retains only those features that have a significant correlation (above a specified threshold) with the target variable 'Fault’.</a:t>
            </a:r>
            <a:endParaRPr/>
          </a:p>
          <a:p>
            <a:pPr indent="0" lvl="0" marL="0" marR="0" rtl="0" algn="l">
              <a:lnSpc>
                <a:spcPct val="100000"/>
              </a:lnSpc>
              <a:spcBef>
                <a:spcPts val="0"/>
              </a:spcBef>
              <a:spcAft>
                <a:spcPts val="0"/>
              </a:spcAft>
              <a:buClr>
                <a:srgbClr val="0D0D0D"/>
              </a:buClr>
              <a:buSzPts val="1200"/>
              <a:buFont typeface="Arial"/>
              <a:buNone/>
            </a:pPr>
            <a:r>
              <a:rPr b="0" i="0" lang="en-US" u="none" strike="noStrike">
                <a:solidFill>
                  <a:srgbClr val="0D0D0D"/>
                </a:solidFill>
                <a:latin typeface="Arial"/>
                <a:ea typeface="Arial"/>
                <a:cs typeface="Arial"/>
                <a:sym typeface="Arial"/>
              </a:rPr>
              <a:t> This helps in reducing the dimensionality of the dataset, potentially improving model performance by excluding irrelevant or less significant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u="none" strike="noStrike">
                <a:solidFill>
                  <a:srgbClr val="0D0D0D"/>
                </a:solidFill>
                <a:latin typeface="Arial"/>
                <a:ea typeface="Arial"/>
                <a:cs typeface="Arial"/>
                <a:sym typeface="Arial"/>
              </a:rPr>
              <a:t>Data Scaling</a:t>
            </a:r>
            <a:r>
              <a:rPr b="0" i="0" lang="en-US" u="none" strike="noStrike">
                <a:solidFill>
                  <a:srgbClr val="0D0D0D"/>
                </a:solidFill>
                <a:latin typeface="Arial"/>
                <a:ea typeface="Arial"/>
                <a:cs typeface="Arial"/>
                <a:sym typeface="Arial"/>
              </a:rPr>
              <a:t>: The script uses </a:t>
            </a:r>
            <a:r>
              <a:rPr lang="en-US"/>
              <a:t>StandardScaler</a:t>
            </a:r>
            <a:r>
              <a:rPr b="0" i="0" lang="en-US" u="none" strike="noStrike">
                <a:solidFill>
                  <a:srgbClr val="0D0D0D"/>
                </a:solidFill>
                <a:latin typeface="Arial"/>
                <a:ea typeface="Arial"/>
                <a:cs typeface="Arial"/>
                <a:sym typeface="Arial"/>
              </a:rPr>
              <a:t> to standardize the features of the dataset. Standardization (or Z-score normalization) is the process whereby the features are rescaled so that they have the properties of a standard normal distribution with a mean of 0 and a standard deviation of 1. </a:t>
            </a:r>
            <a:endParaRPr b="0" i="0" u="none" strike="noStrike">
              <a:solidFill>
                <a:srgbClr val="0D0D0D"/>
              </a:solidFill>
              <a:latin typeface="Arial"/>
              <a:ea typeface="Arial"/>
              <a:cs typeface="Arial"/>
              <a:sym typeface="Arial"/>
            </a:endParaRPr>
          </a:p>
          <a:p>
            <a:pPr indent="0" lvl="0" marL="0" rtl="0" algn="l">
              <a:spcBef>
                <a:spcPts val="0"/>
              </a:spcBef>
              <a:spcAft>
                <a:spcPts val="0"/>
              </a:spcAft>
              <a:buNone/>
            </a:pPr>
            <a:r>
              <a:t/>
            </a:r>
            <a:endParaRPr b="1" i="0" u="none" strike="noStrike">
              <a:solidFill>
                <a:srgbClr val="0D0D0D"/>
              </a:solidFill>
              <a:latin typeface="Arial"/>
              <a:ea typeface="Arial"/>
              <a:cs typeface="Arial"/>
              <a:sym typeface="Arial"/>
            </a:endParaRPr>
          </a:p>
          <a:p>
            <a:pPr indent="0" lvl="0" marL="0" rtl="0" algn="l">
              <a:spcBef>
                <a:spcPts val="0"/>
              </a:spcBef>
              <a:spcAft>
                <a:spcPts val="0"/>
              </a:spcAft>
              <a:buNone/>
            </a:pPr>
            <a:r>
              <a:rPr b="1" i="0" lang="en-US" u="none" strike="noStrike">
                <a:solidFill>
                  <a:srgbClr val="0D0D0D"/>
                </a:solidFill>
                <a:latin typeface="Arial"/>
                <a:ea typeface="Arial"/>
                <a:cs typeface="Arial"/>
                <a:sym typeface="Arial"/>
              </a:rPr>
              <a:t>Handling Imbalanced Classes with SMOTE</a:t>
            </a:r>
            <a:r>
              <a:rPr b="0" i="0" lang="en-US" u="none" strike="noStrike">
                <a:solidFill>
                  <a:srgbClr val="0D0D0D"/>
                </a:solidFill>
                <a:latin typeface="Arial"/>
                <a:ea typeface="Arial"/>
                <a:cs typeface="Arial"/>
                <a:sym typeface="Arial"/>
              </a:rPr>
              <a:t>: The </a:t>
            </a:r>
            <a:r>
              <a:rPr lang="en-US"/>
              <a:t>SMOTE</a:t>
            </a:r>
            <a:r>
              <a:rPr b="0" i="0" lang="en-US" u="none" strike="noStrike">
                <a:solidFill>
                  <a:srgbClr val="0D0D0D"/>
                </a:solidFill>
                <a:latin typeface="Arial"/>
                <a:ea typeface="Arial"/>
                <a:cs typeface="Arial"/>
                <a:sym typeface="Arial"/>
              </a:rPr>
              <a:t> (Synthetic Minority Over-sampling Technique) is applied to the dataset to address class imbalance. This is an advanced form of data augmentation for the minority class. SMOTE works by creating synthetic examples rather than over-sampling with replacement. This is particularly useful in classification problems where one or more classes are underrepresented. </a:t>
            </a:r>
            <a:endParaRPr b="0" i="0" u="none" strike="noStrike">
              <a:solidFill>
                <a:srgbClr val="0D0D0D"/>
              </a:solidFill>
              <a:latin typeface="Arial"/>
              <a:ea typeface="Arial"/>
              <a:cs typeface="Arial"/>
              <a:sym typeface="Arial"/>
            </a:endParaRPr>
          </a:p>
          <a:p>
            <a:pPr indent="0" lvl="0" marL="0" rtl="0" algn="l">
              <a:spcBef>
                <a:spcPts val="0"/>
              </a:spcBef>
              <a:spcAft>
                <a:spcPts val="0"/>
              </a:spcAft>
              <a:buNone/>
            </a:pPr>
            <a:r>
              <a:t/>
            </a:r>
            <a:endParaRPr>
              <a:solidFill>
                <a:srgbClr val="0D0D0D"/>
              </a:solidFill>
            </a:endParaRPr>
          </a:p>
          <a:p>
            <a:pPr indent="0" lvl="0" marL="0" rtl="0" algn="l">
              <a:spcBef>
                <a:spcPts val="0"/>
              </a:spcBef>
              <a:spcAft>
                <a:spcPts val="0"/>
              </a:spcAft>
              <a:buNone/>
            </a:pPr>
            <a:r>
              <a:rPr lang="en-US">
                <a:solidFill>
                  <a:srgbClr val="0D0D0D"/>
                </a:solidFill>
              </a:rPr>
              <a:t>GAP: Fault 2 is underrepresented .</a:t>
            </a:r>
            <a:endParaRPr>
              <a:solidFill>
                <a:srgbClr val="0D0D0D"/>
              </a:solidFill>
            </a:endParaRPr>
          </a:p>
        </p:txBody>
      </p:sp>
      <p:sp>
        <p:nvSpPr>
          <p:cNvPr id="339" name="Google Shape;339;g2ca45d02132_6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1429566" y="1045445"/>
            <a:ext cx="9238434" cy="857559"/>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body"/>
          </p:nvPr>
        </p:nvSpPr>
        <p:spPr>
          <a:xfrm>
            <a:off x="1429566" y="2286000"/>
            <a:ext cx="9238434" cy="3810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 name="Google Shape;14;p10"/>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9"/>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9"/>
          <p:cNvSpPr txBox="1"/>
          <p:nvPr>
            <p:ph idx="1" type="body"/>
          </p:nvPr>
        </p:nvSpPr>
        <p:spPr>
          <a:xfrm rot="5400000">
            <a:off x="4115762" y="-456238"/>
            <a:ext cx="3866043" cy="9238434"/>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9"/>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0"/>
          <p:cNvSpPr txBox="1"/>
          <p:nvPr>
            <p:ph type="title"/>
          </p:nvPr>
        </p:nvSpPr>
        <p:spPr>
          <a:xfrm rot="5400000">
            <a:off x="7709080" y="2902619"/>
            <a:ext cx="4628301" cy="1758461"/>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0"/>
          <p:cNvSpPr txBox="1"/>
          <p:nvPr>
            <p:ph idx="1" type="body"/>
          </p:nvPr>
        </p:nvSpPr>
        <p:spPr>
          <a:xfrm rot="5400000">
            <a:off x="2787851" y="-137840"/>
            <a:ext cx="4628301" cy="7839379"/>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3" name="Google Shape;83;p20"/>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0"/>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g2c9e5a86af9_2_6"/>
          <p:cNvSpPr txBox="1"/>
          <p:nvPr>
            <p:ph type="title"/>
          </p:nvPr>
        </p:nvSpPr>
        <p:spPr>
          <a:xfrm>
            <a:off x="1429566" y="1045445"/>
            <a:ext cx="9238434" cy="857559"/>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g2c9e5a86af9_2_6"/>
          <p:cNvSpPr txBox="1"/>
          <p:nvPr>
            <p:ph idx="1" type="body"/>
          </p:nvPr>
        </p:nvSpPr>
        <p:spPr>
          <a:xfrm>
            <a:off x="1429566" y="2286000"/>
            <a:ext cx="9238434" cy="3810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g2c9e5a86af9_2_6"/>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g2c9e5a86af9_2_6"/>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2c9e5a86af9_2_6"/>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g2c9e5a86af9_2_12"/>
          <p:cNvSpPr txBox="1"/>
          <p:nvPr>
            <p:ph type="ctrTitle"/>
          </p:nvPr>
        </p:nvSpPr>
        <p:spPr>
          <a:xfrm>
            <a:off x="1429612" y="1013984"/>
            <a:ext cx="7714388" cy="3260635"/>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g2c9e5a86af9_2_12"/>
          <p:cNvSpPr txBox="1"/>
          <p:nvPr>
            <p:ph idx="1" type="subTitle"/>
          </p:nvPr>
        </p:nvSpPr>
        <p:spPr>
          <a:xfrm>
            <a:off x="1429612" y="4848464"/>
            <a:ext cx="7714388" cy="1085849"/>
          </a:xfrm>
          <a:prstGeom prst="rect">
            <a:avLst/>
          </a:prstGeom>
          <a:noFill/>
          <a:ln>
            <a:noFill/>
          </a:ln>
        </p:spPr>
        <p:txBody>
          <a:bodyPr anchorCtr="0" anchor="t" bIns="45700" lIns="91425" spcFirstLastPara="1" rIns="91425" wrap="square" tIns="45700">
            <a:normAutofit/>
          </a:bodyPr>
          <a:lstStyle>
            <a:lvl1pPr lvl="0" algn="l">
              <a:lnSpc>
                <a:spcPct val="130000"/>
              </a:lnSpc>
              <a:spcBef>
                <a:spcPts val="1000"/>
              </a:spcBef>
              <a:spcAft>
                <a:spcPts val="0"/>
              </a:spcAft>
              <a:buClr>
                <a:schemeClr val="lt1"/>
              </a:buClr>
              <a:buSzPts val="1530"/>
              <a:buNone/>
              <a:defRPr sz="1800"/>
            </a:lvl1pPr>
            <a:lvl2pPr lvl="1" algn="ctr">
              <a:lnSpc>
                <a:spcPct val="130000"/>
              </a:lnSpc>
              <a:spcBef>
                <a:spcPts val="500"/>
              </a:spcBef>
              <a:spcAft>
                <a:spcPts val="0"/>
              </a:spcAft>
              <a:buClr>
                <a:schemeClr val="lt1"/>
              </a:buClr>
              <a:buSzPts val="1700"/>
              <a:buFont typeface="Oswald Light"/>
              <a:buNone/>
              <a:defRPr sz="2000"/>
            </a:lvl2pPr>
            <a:lvl3pPr lvl="2" algn="ctr">
              <a:lnSpc>
                <a:spcPct val="130000"/>
              </a:lnSpc>
              <a:spcBef>
                <a:spcPts val="500"/>
              </a:spcBef>
              <a:spcAft>
                <a:spcPts val="0"/>
              </a:spcAft>
              <a:buClr>
                <a:schemeClr val="lt1"/>
              </a:buClr>
              <a:buSzPts val="1530"/>
              <a:buNone/>
              <a:defRPr sz="1800"/>
            </a:lvl3pPr>
            <a:lvl4pPr lvl="3" algn="ctr">
              <a:lnSpc>
                <a:spcPct val="130000"/>
              </a:lnSpc>
              <a:spcBef>
                <a:spcPts val="500"/>
              </a:spcBef>
              <a:spcAft>
                <a:spcPts val="0"/>
              </a:spcAft>
              <a:buClr>
                <a:schemeClr val="lt1"/>
              </a:buClr>
              <a:buSzPts val="1360"/>
              <a:buFont typeface="Oswald Light"/>
              <a:buNone/>
              <a:defRPr sz="1600"/>
            </a:lvl4pPr>
            <a:lvl5pPr lvl="4" algn="ctr">
              <a:lnSpc>
                <a:spcPct val="130000"/>
              </a:lnSpc>
              <a:spcBef>
                <a:spcPts val="500"/>
              </a:spcBef>
              <a:spcAft>
                <a:spcPts val="0"/>
              </a:spcAft>
              <a:buClr>
                <a:schemeClr val="lt1"/>
              </a:buClr>
              <a:buSzPts val="136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1" name="Google Shape;101;g2c9e5a86af9_2_12"/>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g2c9e5a86af9_2_12"/>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2c9e5a86af9_2_12"/>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104" name="Google Shape;104;g2c9e5a86af9_2_12"/>
          <p:cNvCxnSpPr/>
          <p:nvPr/>
        </p:nvCxnSpPr>
        <p:spPr>
          <a:xfrm>
            <a:off x="1524000" y="4571506"/>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g2c9e5a86af9_2_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107" name="Google Shape;107;g2c9e5a86af9_2_19"/>
          <p:cNvSpPr txBox="1"/>
          <p:nvPr>
            <p:ph type="title"/>
          </p:nvPr>
        </p:nvSpPr>
        <p:spPr>
          <a:xfrm>
            <a:off x="1421745" y="1287554"/>
            <a:ext cx="8284963" cy="3113064"/>
          </a:xfrm>
          <a:prstGeom prst="rect">
            <a:avLst/>
          </a:prstGeom>
          <a:noFill/>
          <a:ln>
            <a:noFill/>
          </a:ln>
        </p:spPr>
        <p:txBody>
          <a:bodyPr anchorCtr="0" anchor="t" bIns="45700" lIns="91425" spcFirstLastPara="1" rIns="91425" wrap="square" tIns="45700">
            <a:noAutofit/>
          </a:bodyPr>
          <a:lstStyle>
            <a:lvl1pPr lvl="0" algn="l">
              <a:lnSpc>
                <a:spcPct val="120000"/>
              </a:lnSpc>
              <a:spcBef>
                <a:spcPts val="0"/>
              </a:spcBef>
              <a:spcAft>
                <a:spcPts val="0"/>
              </a:spcAft>
              <a:buClr>
                <a:schemeClr val="lt1"/>
              </a:buClr>
              <a:buSzPts val="4400"/>
              <a:buFont typeface="Oswald"/>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g2c9e5a86af9_2_19"/>
          <p:cNvSpPr txBox="1"/>
          <p:nvPr>
            <p:ph idx="1" type="body"/>
          </p:nvPr>
        </p:nvSpPr>
        <p:spPr>
          <a:xfrm>
            <a:off x="1421744" y="4619707"/>
            <a:ext cx="7722256" cy="1476293"/>
          </a:xfrm>
          <a:prstGeom prst="rect">
            <a:avLst/>
          </a:prstGeom>
          <a:noFill/>
          <a:ln>
            <a:noFill/>
          </a:ln>
        </p:spPr>
        <p:txBody>
          <a:bodyPr anchorCtr="0" anchor="b" bIns="45700" lIns="91425" spcFirstLastPara="1" rIns="91425" wrap="square" tIns="45700">
            <a:normAutofit/>
          </a:bodyPr>
          <a:lstStyle>
            <a:lvl1pPr indent="-228600" lvl="0" marL="457200" algn="l">
              <a:lnSpc>
                <a:spcPct val="130000"/>
              </a:lnSpc>
              <a:spcBef>
                <a:spcPts val="1000"/>
              </a:spcBef>
              <a:spcAft>
                <a:spcPts val="0"/>
              </a:spcAft>
              <a:buClr>
                <a:schemeClr val="lt1"/>
              </a:buClr>
              <a:buSzPts val="1530"/>
              <a:buNone/>
              <a:defRPr sz="1800">
                <a:solidFill>
                  <a:schemeClr val="lt1"/>
                </a:solidFill>
              </a:defRPr>
            </a:lvl1pPr>
            <a:lvl2pPr indent="-228600" lvl="1" marL="914400" algn="l">
              <a:lnSpc>
                <a:spcPct val="130000"/>
              </a:lnSpc>
              <a:spcBef>
                <a:spcPts val="500"/>
              </a:spcBef>
              <a:spcAft>
                <a:spcPts val="0"/>
              </a:spcAft>
              <a:buClr>
                <a:schemeClr val="lt1"/>
              </a:buClr>
              <a:buSzPts val="1700"/>
              <a:buFont typeface="Oswald Light"/>
              <a:buNone/>
              <a:defRPr sz="2000">
                <a:solidFill>
                  <a:schemeClr val="lt1"/>
                </a:solidFill>
              </a:defRPr>
            </a:lvl2pPr>
            <a:lvl3pPr indent="-228600" lvl="2" marL="1371600" algn="l">
              <a:lnSpc>
                <a:spcPct val="130000"/>
              </a:lnSpc>
              <a:spcBef>
                <a:spcPts val="500"/>
              </a:spcBef>
              <a:spcAft>
                <a:spcPts val="0"/>
              </a:spcAft>
              <a:buClr>
                <a:schemeClr val="lt1"/>
              </a:buClr>
              <a:buSzPts val="1530"/>
              <a:buNone/>
              <a:defRPr sz="1800">
                <a:solidFill>
                  <a:schemeClr val="lt1"/>
                </a:solidFill>
              </a:defRPr>
            </a:lvl3pPr>
            <a:lvl4pPr indent="-228600" lvl="3" marL="1828800" algn="l">
              <a:lnSpc>
                <a:spcPct val="130000"/>
              </a:lnSpc>
              <a:spcBef>
                <a:spcPts val="500"/>
              </a:spcBef>
              <a:spcAft>
                <a:spcPts val="0"/>
              </a:spcAft>
              <a:buClr>
                <a:schemeClr val="lt1"/>
              </a:buClr>
              <a:buSzPts val="1360"/>
              <a:buFont typeface="Oswald Light"/>
              <a:buNone/>
              <a:defRPr sz="1600">
                <a:solidFill>
                  <a:schemeClr val="lt1"/>
                </a:solidFill>
              </a:defRPr>
            </a:lvl4pPr>
            <a:lvl5pPr indent="-228600" lvl="4" marL="2286000" algn="l">
              <a:lnSpc>
                <a:spcPct val="130000"/>
              </a:lnSpc>
              <a:spcBef>
                <a:spcPts val="500"/>
              </a:spcBef>
              <a:spcAft>
                <a:spcPts val="0"/>
              </a:spcAft>
              <a:buClr>
                <a:schemeClr val="lt1"/>
              </a:buClr>
              <a:buSzPts val="136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09" name="Google Shape;109;g2c9e5a86af9_2_19"/>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2c9e5a86af9_2_19"/>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2c9e5a86af9_2_19"/>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g2c9e5a86af9_2_26"/>
          <p:cNvSpPr txBox="1"/>
          <p:nvPr>
            <p:ph type="title"/>
          </p:nvPr>
        </p:nvSpPr>
        <p:spPr>
          <a:xfrm>
            <a:off x="1429566" y="1013411"/>
            <a:ext cx="9238434" cy="88959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2c9e5a86af9_2_26"/>
          <p:cNvSpPr txBox="1"/>
          <p:nvPr>
            <p:ph idx="1" type="body"/>
          </p:nvPr>
        </p:nvSpPr>
        <p:spPr>
          <a:xfrm>
            <a:off x="1429566"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5" name="Google Shape;115;g2c9e5a86af9_2_26"/>
          <p:cNvSpPr txBox="1"/>
          <p:nvPr>
            <p:ph idx="2" type="body"/>
          </p:nvPr>
        </p:nvSpPr>
        <p:spPr>
          <a:xfrm>
            <a:off x="6172200"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 name="Google Shape;116;g2c9e5a86af9_2_26"/>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2c9e5a86af9_2_26"/>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g2c9e5a86af9_2_26"/>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g2c9e5a86af9_2_33"/>
          <p:cNvSpPr txBox="1"/>
          <p:nvPr>
            <p:ph type="title"/>
          </p:nvPr>
        </p:nvSpPr>
        <p:spPr>
          <a:xfrm>
            <a:off x="1429566" y="1079150"/>
            <a:ext cx="9238434" cy="82391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g2c9e5a86af9_2_33"/>
          <p:cNvSpPr txBox="1"/>
          <p:nvPr>
            <p:ph idx="1" type="body"/>
          </p:nvPr>
        </p:nvSpPr>
        <p:spPr>
          <a:xfrm>
            <a:off x="1429567" y="2013217"/>
            <a:ext cx="4495799" cy="70423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g2c9e5a86af9_2_33"/>
          <p:cNvSpPr txBox="1"/>
          <p:nvPr>
            <p:ph idx="2" type="body"/>
          </p:nvPr>
        </p:nvSpPr>
        <p:spPr>
          <a:xfrm>
            <a:off x="1429567"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3" name="Google Shape;123;g2c9e5a86af9_2_33"/>
          <p:cNvSpPr txBox="1"/>
          <p:nvPr>
            <p:ph idx="3" type="body"/>
          </p:nvPr>
        </p:nvSpPr>
        <p:spPr>
          <a:xfrm>
            <a:off x="6172200" y="2013215"/>
            <a:ext cx="4495800" cy="70423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4" name="Google Shape;124;g2c9e5a86af9_2_33"/>
          <p:cNvSpPr txBox="1"/>
          <p:nvPr>
            <p:ph idx="4" type="body"/>
          </p:nvPr>
        </p:nvSpPr>
        <p:spPr>
          <a:xfrm>
            <a:off x="6172200"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 name="Google Shape;125;g2c9e5a86af9_2_33"/>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2c9e5a86af9_2_33"/>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2c9e5a86af9_2_33"/>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128" name="Google Shape;128;g2c9e5a86af9_2_33"/>
          <p:cNvCxnSpPr/>
          <p:nvPr/>
        </p:nvCxnSpPr>
        <p:spPr>
          <a:xfrm>
            <a:off x="6270727" y="2876662"/>
            <a:ext cx="971155" cy="0"/>
          </a:xfrm>
          <a:prstGeom prst="straightConnector1">
            <a:avLst/>
          </a:prstGeom>
          <a:noFill/>
          <a:ln cap="flat" cmpd="sng" w="31750">
            <a:solidFill>
              <a:schemeClr val="lt1"/>
            </a:solidFill>
            <a:prstDash val="solid"/>
            <a:miter lim="800000"/>
            <a:headEnd len="sm" w="sm" type="none"/>
            <a:tailEnd len="sm" w="sm" type="none"/>
          </a:ln>
        </p:spPr>
      </p:cxnSp>
      <p:sp>
        <p:nvSpPr>
          <p:cNvPr id="129" name="Google Shape;129;g2c9e5a86af9_2_33"/>
          <p:cNvSpPr/>
          <p:nvPr/>
        </p:nvSpPr>
        <p:spPr>
          <a:xfrm>
            <a:off x="-1171838" y="4592406"/>
            <a:ext cx="808262" cy="389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cxnSp>
        <p:nvCxnSpPr>
          <p:cNvPr id="130" name="Google Shape;130;g2c9e5a86af9_2_33"/>
          <p:cNvCxnSpPr/>
          <p:nvPr/>
        </p:nvCxnSpPr>
        <p:spPr>
          <a:xfrm>
            <a:off x="1524000" y="2876662"/>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g2c9e5a86af9_2_4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133" name="Google Shape;133;g2c9e5a86af9_2_45"/>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g2c9e5a86af9_2_4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2c9e5a86af9_2_4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2c9e5a86af9_2_4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g2c9e5a86af9_2_51"/>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g2c9e5a86af9_2_51"/>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g2c9e5a86af9_2_51"/>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 name="Shape 141"/>
        <p:cNvGrpSpPr/>
        <p:nvPr/>
      </p:nvGrpSpPr>
      <p:grpSpPr>
        <a:xfrm>
          <a:off x="0" y="0"/>
          <a:ext cx="0" cy="0"/>
          <a:chOff x="0" y="0"/>
          <a:chExt cx="0" cy="0"/>
        </a:xfrm>
      </p:grpSpPr>
      <p:sp>
        <p:nvSpPr>
          <p:cNvPr id="142" name="Google Shape;142;g2c9e5a86af9_2_55"/>
          <p:cNvSpPr txBox="1"/>
          <p:nvPr>
            <p:ph type="title"/>
          </p:nvPr>
        </p:nvSpPr>
        <p:spPr>
          <a:xfrm>
            <a:off x="1443740" y="1558944"/>
            <a:ext cx="3279689" cy="1864196"/>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g2c9e5a86af9_2_55"/>
          <p:cNvSpPr txBox="1"/>
          <p:nvPr>
            <p:ph idx="1" type="body"/>
          </p:nvPr>
        </p:nvSpPr>
        <p:spPr>
          <a:xfrm>
            <a:off x="5334000" y="762000"/>
            <a:ext cx="5333999" cy="5334000"/>
          </a:xfrm>
          <a:prstGeom prst="rect">
            <a:avLst/>
          </a:prstGeom>
          <a:noFill/>
          <a:ln>
            <a:noFill/>
          </a:ln>
        </p:spPr>
        <p:txBody>
          <a:bodyPr anchorCtr="0" anchor="ctr" bIns="45700" lIns="91425" spcFirstLastPara="1" rIns="91425" wrap="square" tIns="45700">
            <a:normAutofit/>
          </a:bodyPr>
          <a:lstStyle>
            <a:lvl1pPr indent="-379730" lvl="0" marL="457200" algn="l">
              <a:lnSpc>
                <a:spcPct val="130000"/>
              </a:lnSpc>
              <a:spcBef>
                <a:spcPts val="1000"/>
              </a:spcBef>
              <a:spcAft>
                <a:spcPts val="0"/>
              </a:spcAft>
              <a:buClr>
                <a:schemeClr val="lt1"/>
              </a:buClr>
              <a:buSzPts val="2380"/>
              <a:buChar char="•"/>
              <a:defRPr sz="2800">
                <a:solidFill>
                  <a:schemeClr val="lt1"/>
                </a:solidFill>
              </a:defRPr>
            </a:lvl1pPr>
            <a:lvl2pPr indent="-228600" lvl="1" marL="914400" algn="l">
              <a:lnSpc>
                <a:spcPct val="130000"/>
              </a:lnSpc>
              <a:spcBef>
                <a:spcPts val="500"/>
              </a:spcBef>
              <a:spcAft>
                <a:spcPts val="0"/>
              </a:spcAft>
              <a:buClr>
                <a:schemeClr val="lt1"/>
              </a:buClr>
              <a:buSzPts val="2040"/>
              <a:buFont typeface="Oswald Light"/>
              <a:buNone/>
              <a:defRPr sz="2400">
                <a:solidFill>
                  <a:schemeClr val="lt1"/>
                </a:solidFill>
              </a:defRPr>
            </a:lvl2pPr>
            <a:lvl3pPr indent="-336550" lvl="2" marL="1371600" algn="l">
              <a:lnSpc>
                <a:spcPct val="130000"/>
              </a:lnSpc>
              <a:spcBef>
                <a:spcPts val="500"/>
              </a:spcBef>
              <a:spcAft>
                <a:spcPts val="0"/>
              </a:spcAft>
              <a:buClr>
                <a:schemeClr val="lt1"/>
              </a:buClr>
              <a:buSzPts val="1700"/>
              <a:buChar char="•"/>
              <a:defRPr sz="2000">
                <a:solidFill>
                  <a:schemeClr val="lt1"/>
                </a:solidFill>
              </a:defRPr>
            </a:lvl3pPr>
            <a:lvl4pPr indent="-228600" lvl="3" marL="1828800" algn="l">
              <a:lnSpc>
                <a:spcPct val="130000"/>
              </a:lnSpc>
              <a:spcBef>
                <a:spcPts val="500"/>
              </a:spcBef>
              <a:spcAft>
                <a:spcPts val="0"/>
              </a:spcAft>
              <a:buClr>
                <a:schemeClr val="lt1"/>
              </a:buClr>
              <a:buSzPts val="1530"/>
              <a:buFont typeface="Oswald Light"/>
              <a:buNone/>
              <a:defRPr sz="1800">
                <a:solidFill>
                  <a:schemeClr val="lt1"/>
                </a:solidFill>
              </a:defRPr>
            </a:lvl4pPr>
            <a:lvl5pPr indent="-325754" lvl="4" marL="2286000" algn="l">
              <a:lnSpc>
                <a:spcPct val="130000"/>
              </a:lnSpc>
              <a:spcBef>
                <a:spcPts val="500"/>
              </a:spcBef>
              <a:spcAft>
                <a:spcPts val="0"/>
              </a:spcAft>
              <a:buClr>
                <a:schemeClr val="lt1"/>
              </a:buClr>
              <a:buSzPts val="1530"/>
              <a:buChar char="•"/>
              <a:defRPr sz="1800">
                <a:solidFill>
                  <a:schemeClr val="lt1"/>
                </a:solidFill>
              </a:defRPr>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44" name="Google Shape;144;g2c9e5a86af9_2_55"/>
          <p:cNvSpPr txBox="1"/>
          <p:nvPr>
            <p:ph idx="2" type="body"/>
          </p:nvPr>
        </p:nvSpPr>
        <p:spPr>
          <a:xfrm>
            <a:off x="1443741" y="3649682"/>
            <a:ext cx="3233096" cy="1933605"/>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45" name="Google Shape;145;g2c9e5a86af9_2_5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g2c9e5a86af9_2_5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2c9e5a86af9_2_5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1429612" y="1013984"/>
            <a:ext cx="7714388" cy="3260635"/>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subTitle"/>
          </p:nvPr>
        </p:nvSpPr>
        <p:spPr>
          <a:xfrm>
            <a:off x="1429612" y="4848464"/>
            <a:ext cx="7714388" cy="1085849"/>
          </a:xfrm>
          <a:prstGeom prst="rect">
            <a:avLst/>
          </a:prstGeom>
          <a:noFill/>
          <a:ln>
            <a:noFill/>
          </a:ln>
        </p:spPr>
        <p:txBody>
          <a:bodyPr anchorCtr="0" anchor="t" bIns="45700" lIns="91425" spcFirstLastPara="1" rIns="91425" wrap="square" tIns="45700">
            <a:normAutofit/>
          </a:bodyPr>
          <a:lstStyle>
            <a:lvl1pPr lvl="0" algn="l">
              <a:lnSpc>
                <a:spcPct val="130000"/>
              </a:lnSpc>
              <a:spcBef>
                <a:spcPts val="1000"/>
              </a:spcBef>
              <a:spcAft>
                <a:spcPts val="0"/>
              </a:spcAft>
              <a:buClr>
                <a:schemeClr val="lt1"/>
              </a:buClr>
              <a:buSzPts val="1530"/>
              <a:buNone/>
              <a:defRPr sz="1800"/>
            </a:lvl1pPr>
            <a:lvl2pPr lvl="1" algn="ctr">
              <a:lnSpc>
                <a:spcPct val="130000"/>
              </a:lnSpc>
              <a:spcBef>
                <a:spcPts val="500"/>
              </a:spcBef>
              <a:spcAft>
                <a:spcPts val="0"/>
              </a:spcAft>
              <a:buClr>
                <a:schemeClr val="lt1"/>
              </a:buClr>
              <a:buSzPts val="1700"/>
              <a:buFont typeface="Oswald Light"/>
              <a:buNone/>
              <a:defRPr sz="2000"/>
            </a:lvl2pPr>
            <a:lvl3pPr lvl="2" algn="ctr">
              <a:lnSpc>
                <a:spcPct val="130000"/>
              </a:lnSpc>
              <a:spcBef>
                <a:spcPts val="500"/>
              </a:spcBef>
              <a:spcAft>
                <a:spcPts val="0"/>
              </a:spcAft>
              <a:buClr>
                <a:schemeClr val="lt1"/>
              </a:buClr>
              <a:buSzPts val="1530"/>
              <a:buNone/>
              <a:defRPr sz="1800"/>
            </a:lvl3pPr>
            <a:lvl4pPr lvl="3" algn="ctr">
              <a:lnSpc>
                <a:spcPct val="130000"/>
              </a:lnSpc>
              <a:spcBef>
                <a:spcPts val="500"/>
              </a:spcBef>
              <a:spcAft>
                <a:spcPts val="0"/>
              </a:spcAft>
              <a:buClr>
                <a:schemeClr val="lt1"/>
              </a:buClr>
              <a:buSzPts val="1360"/>
              <a:buFont typeface="Oswald Light"/>
              <a:buNone/>
              <a:defRPr sz="1600"/>
            </a:lvl4pPr>
            <a:lvl5pPr lvl="4" algn="ctr">
              <a:lnSpc>
                <a:spcPct val="130000"/>
              </a:lnSpc>
              <a:spcBef>
                <a:spcPts val="500"/>
              </a:spcBef>
              <a:spcAft>
                <a:spcPts val="0"/>
              </a:spcAft>
              <a:buClr>
                <a:schemeClr val="lt1"/>
              </a:buClr>
              <a:buSzPts val="136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11"/>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3" name="Google Shape;23;p11"/>
          <p:cNvCxnSpPr/>
          <p:nvPr/>
        </p:nvCxnSpPr>
        <p:spPr>
          <a:xfrm>
            <a:off x="1524000" y="4571506"/>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g2c9e5a86af9_2_62"/>
          <p:cNvSpPr txBox="1"/>
          <p:nvPr>
            <p:ph type="title"/>
          </p:nvPr>
        </p:nvSpPr>
        <p:spPr>
          <a:xfrm>
            <a:off x="1433543" y="1383126"/>
            <a:ext cx="3289886" cy="2045874"/>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g2c9e5a86af9_2_62"/>
          <p:cNvSpPr/>
          <p:nvPr>
            <p:ph idx="2" type="pic"/>
          </p:nvPr>
        </p:nvSpPr>
        <p:spPr>
          <a:xfrm>
            <a:off x="5334001" y="762000"/>
            <a:ext cx="5333999" cy="5334000"/>
          </a:xfrm>
          <a:prstGeom prst="rect">
            <a:avLst/>
          </a:prstGeom>
          <a:noFill/>
          <a:ln>
            <a:noFill/>
          </a:ln>
        </p:spPr>
      </p:sp>
      <p:sp>
        <p:nvSpPr>
          <p:cNvPr id="151" name="Google Shape;151;g2c9e5a86af9_2_62"/>
          <p:cNvSpPr txBox="1"/>
          <p:nvPr>
            <p:ph idx="1" type="body"/>
          </p:nvPr>
        </p:nvSpPr>
        <p:spPr>
          <a:xfrm>
            <a:off x="1433544" y="3649682"/>
            <a:ext cx="3243292" cy="1684317"/>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52" name="Google Shape;152;g2c9e5a86af9_2_62"/>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g2c9e5a86af9_2_62"/>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2c9e5a86af9_2_62"/>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5" name="Shape 155"/>
        <p:cNvGrpSpPr/>
        <p:nvPr/>
      </p:nvGrpSpPr>
      <p:grpSpPr>
        <a:xfrm>
          <a:off x="0" y="0"/>
          <a:ext cx="0" cy="0"/>
          <a:chOff x="0" y="0"/>
          <a:chExt cx="0" cy="0"/>
        </a:xfrm>
      </p:grpSpPr>
      <p:sp>
        <p:nvSpPr>
          <p:cNvPr id="156" name="Google Shape;156;g2c9e5a86af9_2_69"/>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g2c9e5a86af9_2_69"/>
          <p:cNvSpPr txBox="1"/>
          <p:nvPr>
            <p:ph idx="1" type="body"/>
          </p:nvPr>
        </p:nvSpPr>
        <p:spPr>
          <a:xfrm rot="5400000">
            <a:off x="4115762" y="-456238"/>
            <a:ext cx="3866043" cy="9238434"/>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8" name="Google Shape;158;g2c9e5a86af9_2_69"/>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g2c9e5a86af9_2_69"/>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g2c9e5a86af9_2_69"/>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g2c9e5a86af9_2_75"/>
          <p:cNvSpPr txBox="1"/>
          <p:nvPr>
            <p:ph type="title"/>
          </p:nvPr>
        </p:nvSpPr>
        <p:spPr>
          <a:xfrm rot="5400000">
            <a:off x="7709080" y="2902619"/>
            <a:ext cx="4628301" cy="1758461"/>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g2c9e5a86af9_2_75"/>
          <p:cNvSpPr txBox="1"/>
          <p:nvPr>
            <p:ph idx="1" type="body"/>
          </p:nvPr>
        </p:nvSpPr>
        <p:spPr>
          <a:xfrm rot="5400000">
            <a:off x="2787851" y="-137840"/>
            <a:ext cx="4628301" cy="7839379"/>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4" name="Google Shape;164;g2c9e5a86af9_2_7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g2c9e5a86af9_2_7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g2c9e5a86af9_2_7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1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26" name="Google Shape;26;p12"/>
          <p:cNvSpPr txBox="1"/>
          <p:nvPr>
            <p:ph type="title"/>
          </p:nvPr>
        </p:nvSpPr>
        <p:spPr>
          <a:xfrm>
            <a:off x="1421745" y="1287554"/>
            <a:ext cx="8284963" cy="3113064"/>
          </a:xfrm>
          <a:prstGeom prst="rect">
            <a:avLst/>
          </a:prstGeom>
          <a:noFill/>
          <a:ln>
            <a:noFill/>
          </a:ln>
        </p:spPr>
        <p:txBody>
          <a:bodyPr anchorCtr="0" anchor="t" bIns="45700" lIns="91425" spcFirstLastPara="1" rIns="91425" wrap="square" tIns="45700">
            <a:noAutofit/>
          </a:bodyPr>
          <a:lstStyle>
            <a:lvl1pPr lvl="0" algn="l">
              <a:lnSpc>
                <a:spcPct val="120000"/>
              </a:lnSpc>
              <a:spcBef>
                <a:spcPts val="0"/>
              </a:spcBef>
              <a:spcAft>
                <a:spcPts val="0"/>
              </a:spcAft>
              <a:buClr>
                <a:schemeClr val="lt1"/>
              </a:buClr>
              <a:buSzPts val="4400"/>
              <a:buFont typeface="Oswald"/>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
          <p:cNvSpPr txBox="1"/>
          <p:nvPr>
            <p:ph idx="1" type="body"/>
          </p:nvPr>
        </p:nvSpPr>
        <p:spPr>
          <a:xfrm>
            <a:off x="1421744" y="4619707"/>
            <a:ext cx="7722256" cy="1476293"/>
          </a:xfrm>
          <a:prstGeom prst="rect">
            <a:avLst/>
          </a:prstGeom>
          <a:noFill/>
          <a:ln>
            <a:noFill/>
          </a:ln>
        </p:spPr>
        <p:txBody>
          <a:bodyPr anchorCtr="0" anchor="b" bIns="45700" lIns="91425" spcFirstLastPara="1" rIns="91425" wrap="square" tIns="45700">
            <a:normAutofit/>
          </a:bodyPr>
          <a:lstStyle>
            <a:lvl1pPr indent="-228600" lvl="0" marL="457200" algn="l">
              <a:lnSpc>
                <a:spcPct val="130000"/>
              </a:lnSpc>
              <a:spcBef>
                <a:spcPts val="1000"/>
              </a:spcBef>
              <a:spcAft>
                <a:spcPts val="0"/>
              </a:spcAft>
              <a:buClr>
                <a:schemeClr val="lt1"/>
              </a:buClr>
              <a:buSzPts val="1530"/>
              <a:buNone/>
              <a:defRPr sz="1800">
                <a:solidFill>
                  <a:schemeClr val="lt1"/>
                </a:solidFill>
              </a:defRPr>
            </a:lvl1pPr>
            <a:lvl2pPr indent="-228600" lvl="1" marL="914400" algn="l">
              <a:lnSpc>
                <a:spcPct val="130000"/>
              </a:lnSpc>
              <a:spcBef>
                <a:spcPts val="500"/>
              </a:spcBef>
              <a:spcAft>
                <a:spcPts val="0"/>
              </a:spcAft>
              <a:buClr>
                <a:schemeClr val="lt1"/>
              </a:buClr>
              <a:buSzPts val="1700"/>
              <a:buFont typeface="Oswald Light"/>
              <a:buNone/>
              <a:defRPr sz="2000">
                <a:solidFill>
                  <a:schemeClr val="lt1"/>
                </a:solidFill>
              </a:defRPr>
            </a:lvl2pPr>
            <a:lvl3pPr indent="-228600" lvl="2" marL="1371600" algn="l">
              <a:lnSpc>
                <a:spcPct val="130000"/>
              </a:lnSpc>
              <a:spcBef>
                <a:spcPts val="500"/>
              </a:spcBef>
              <a:spcAft>
                <a:spcPts val="0"/>
              </a:spcAft>
              <a:buClr>
                <a:schemeClr val="lt1"/>
              </a:buClr>
              <a:buSzPts val="1530"/>
              <a:buNone/>
              <a:defRPr sz="1800">
                <a:solidFill>
                  <a:schemeClr val="lt1"/>
                </a:solidFill>
              </a:defRPr>
            </a:lvl3pPr>
            <a:lvl4pPr indent="-228600" lvl="3" marL="1828800" algn="l">
              <a:lnSpc>
                <a:spcPct val="130000"/>
              </a:lnSpc>
              <a:spcBef>
                <a:spcPts val="500"/>
              </a:spcBef>
              <a:spcAft>
                <a:spcPts val="0"/>
              </a:spcAft>
              <a:buClr>
                <a:schemeClr val="lt1"/>
              </a:buClr>
              <a:buSzPts val="1360"/>
              <a:buFont typeface="Oswald Light"/>
              <a:buNone/>
              <a:defRPr sz="1600">
                <a:solidFill>
                  <a:schemeClr val="lt1"/>
                </a:solidFill>
              </a:defRPr>
            </a:lvl4pPr>
            <a:lvl5pPr indent="-228600" lvl="4" marL="2286000" algn="l">
              <a:lnSpc>
                <a:spcPct val="130000"/>
              </a:lnSpc>
              <a:spcBef>
                <a:spcPts val="500"/>
              </a:spcBef>
              <a:spcAft>
                <a:spcPts val="0"/>
              </a:spcAft>
              <a:buClr>
                <a:schemeClr val="lt1"/>
              </a:buClr>
              <a:buSzPts val="136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8" name="Google Shape;28;p12"/>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3"/>
          <p:cNvSpPr txBox="1"/>
          <p:nvPr>
            <p:ph type="title"/>
          </p:nvPr>
        </p:nvSpPr>
        <p:spPr>
          <a:xfrm>
            <a:off x="1429566" y="1013411"/>
            <a:ext cx="9238434" cy="88959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3"/>
          <p:cNvSpPr txBox="1"/>
          <p:nvPr>
            <p:ph idx="1" type="body"/>
          </p:nvPr>
        </p:nvSpPr>
        <p:spPr>
          <a:xfrm>
            <a:off x="1429566"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 name="Google Shape;34;p13"/>
          <p:cNvSpPr txBox="1"/>
          <p:nvPr>
            <p:ph idx="2" type="body"/>
          </p:nvPr>
        </p:nvSpPr>
        <p:spPr>
          <a:xfrm>
            <a:off x="6172200"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13"/>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3"/>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4"/>
          <p:cNvSpPr txBox="1"/>
          <p:nvPr>
            <p:ph type="title"/>
          </p:nvPr>
        </p:nvSpPr>
        <p:spPr>
          <a:xfrm>
            <a:off x="1429566" y="1079150"/>
            <a:ext cx="9238434" cy="82391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4"/>
          <p:cNvSpPr txBox="1"/>
          <p:nvPr>
            <p:ph idx="1" type="body"/>
          </p:nvPr>
        </p:nvSpPr>
        <p:spPr>
          <a:xfrm>
            <a:off x="1429567" y="2013217"/>
            <a:ext cx="4495799" cy="70423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14"/>
          <p:cNvSpPr txBox="1"/>
          <p:nvPr>
            <p:ph idx="2" type="body"/>
          </p:nvPr>
        </p:nvSpPr>
        <p:spPr>
          <a:xfrm>
            <a:off x="1429567"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14"/>
          <p:cNvSpPr txBox="1"/>
          <p:nvPr>
            <p:ph idx="3" type="body"/>
          </p:nvPr>
        </p:nvSpPr>
        <p:spPr>
          <a:xfrm>
            <a:off x="6172200" y="2013215"/>
            <a:ext cx="4495800" cy="70423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14"/>
          <p:cNvSpPr txBox="1"/>
          <p:nvPr>
            <p:ph idx="4" type="body"/>
          </p:nvPr>
        </p:nvSpPr>
        <p:spPr>
          <a:xfrm>
            <a:off x="6172200"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14"/>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4"/>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4"/>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47" name="Google Shape;47;p14"/>
          <p:cNvCxnSpPr/>
          <p:nvPr/>
        </p:nvCxnSpPr>
        <p:spPr>
          <a:xfrm>
            <a:off x="6270727" y="2876662"/>
            <a:ext cx="971155" cy="0"/>
          </a:xfrm>
          <a:prstGeom prst="straightConnector1">
            <a:avLst/>
          </a:prstGeom>
          <a:noFill/>
          <a:ln cap="flat" cmpd="sng" w="31750">
            <a:solidFill>
              <a:schemeClr val="lt1"/>
            </a:solidFill>
            <a:prstDash val="solid"/>
            <a:miter lim="800000"/>
            <a:headEnd len="sm" w="sm" type="none"/>
            <a:tailEnd len="sm" w="sm" type="none"/>
          </a:ln>
        </p:spPr>
      </p:cxnSp>
      <p:sp>
        <p:nvSpPr>
          <p:cNvPr id="48" name="Google Shape;48;p14"/>
          <p:cNvSpPr/>
          <p:nvPr/>
        </p:nvSpPr>
        <p:spPr>
          <a:xfrm>
            <a:off x="-1171838" y="4592406"/>
            <a:ext cx="808262" cy="389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cxnSp>
        <p:nvCxnSpPr>
          <p:cNvPr id="49" name="Google Shape;49;p14"/>
          <p:cNvCxnSpPr/>
          <p:nvPr/>
        </p:nvCxnSpPr>
        <p:spPr>
          <a:xfrm>
            <a:off x="1524000" y="2876662"/>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52" name="Google Shape;52;p15"/>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6"/>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7"/>
          <p:cNvSpPr txBox="1"/>
          <p:nvPr>
            <p:ph type="title"/>
          </p:nvPr>
        </p:nvSpPr>
        <p:spPr>
          <a:xfrm>
            <a:off x="1443740" y="1558944"/>
            <a:ext cx="3279689" cy="1864196"/>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7"/>
          <p:cNvSpPr txBox="1"/>
          <p:nvPr>
            <p:ph idx="1" type="body"/>
          </p:nvPr>
        </p:nvSpPr>
        <p:spPr>
          <a:xfrm>
            <a:off x="5334000" y="762000"/>
            <a:ext cx="5333999" cy="5334000"/>
          </a:xfrm>
          <a:prstGeom prst="rect">
            <a:avLst/>
          </a:prstGeom>
          <a:noFill/>
          <a:ln>
            <a:noFill/>
          </a:ln>
        </p:spPr>
        <p:txBody>
          <a:bodyPr anchorCtr="0" anchor="ctr" bIns="45700" lIns="91425" spcFirstLastPara="1" rIns="91425" wrap="square" tIns="45700">
            <a:normAutofit/>
          </a:bodyPr>
          <a:lstStyle>
            <a:lvl1pPr indent="-379730" lvl="0" marL="457200" algn="l">
              <a:lnSpc>
                <a:spcPct val="130000"/>
              </a:lnSpc>
              <a:spcBef>
                <a:spcPts val="1000"/>
              </a:spcBef>
              <a:spcAft>
                <a:spcPts val="0"/>
              </a:spcAft>
              <a:buClr>
                <a:schemeClr val="lt1"/>
              </a:buClr>
              <a:buSzPts val="2380"/>
              <a:buChar char="•"/>
              <a:defRPr sz="2800">
                <a:solidFill>
                  <a:schemeClr val="lt1"/>
                </a:solidFill>
              </a:defRPr>
            </a:lvl1pPr>
            <a:lvl2pPr indent="-228600" lvl="1" marL="914400" algn="l">
              <a:lnSpc>
                <a:spcPct val="130000"/>
              </a:lnSpc>
              <a:spcBef>
                <a:spcPts val="500"/>
              </a:spcBef>
              <a:spcAft>
                <a:spcPts val="0"/>
              </a:spcAft>
              <a:buClr>
                <a:schemeClr val="lt1"/>
              </a:buClr>
              <a:buSzPts val="2040"/>
              <a:buFont typeface="Oswald Light"/>
              <a:buNone/>
              <a:defRPr sz="2400">
                <a:solidFill>
                  <a:schemeClr val="lt1"/>
                </a:solidFill>
              </a:defRPr>
            </a:lvl2pPr>
            <a:lvl3pPr indent="-336550" lvl="2" marL="1371600" algn="l">
              <a:lnSpc>
                <a:spcPct val="130000"/>
              </a:lnSpc>
              <a:spcBef>
                <a:spcPts val="500"/>
              </a:spcBef>
              <a:spcAft>
                <a:spcPts val="0"/>
              </a:spcAft>
              <a:buClr>
                <a:schemeClr val="lt1"/>
              </a:buClr>
              <a:buSzPts val="1700"/>
              <a:buChar char="•"/>
              <a:defRPr sz="2000">
                <a:solidFill>
                  <a:schemeClr val="lt1"/>
                </a:solidFill>
              </a:defRPr>
            </a:lvl3pPr>
            <a:lvl4pPr indent="-228600" lvl="3" marL="1828800" algn="l">
              <a:lnSpc>
                <a:spcPct val="130000"/>
              </a:lnSpc>
              <a:spcBef>
                <a:spcPts val="500"/>
              </a:spcBef>
              <a:spcAft>
                <a:spcPts val="0"/>
              </a:spcAft>
              <a:buClr>
                <a:schemeClr val="lt1"/>
              </a:buClr>
              <a:buSzPts val="1530"/>
              <a:buFont typeface="Oswald Light"/>
              <a:buNone/>
              <a:defRPr sz="1800">
                <a:solidFill>
                  <a:schemeClr val="lt1"/>
                </a:solidFill>
              </a:defRPr>
            </a:lvl4pPr>
            <a:lvl5pPr indent="-325754" lvl="4" marL="2286000" algn="l">
              <a:lnSpc>
                <a:spcPct val="130000"/>
              </a:lnSpc>
              <a:spcBef>
                <a:spcPts val="500"/>
              </a:spcBef>
              <a:spcAft>
                <a:spcPts val="0"/>
              </a:spcAft>
              <a:buClr>
                <a:schemeClr val="lt1"/>
              </a:buClr>
              <a:buSzPts val="1530"/>
              <a:buChar char="•"/>
              <a:defRPr sz="1800">
                <a:solidFill>
                  <a:schemeClr val="lt1"/>
                </a:solidFill>
              </a:defRPr>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3" name="Google Shape;63;p17"/>
          <p:cNvSpPr txBox="1"/>
          <p:nvPr>
            <p:ph idx="2" type="body"/>
          </p:nvPr>
        </p:nvSpPr>
        <p:spPr>
          <a:xfrm>
            <a:off x="1443741" y="3649682"/>
            <a:ext cx="3233096" cy="1933605"/>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4" name="Google Shape;64;p17"/>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8"/>
          <p:cNvSpPr txBox="1"/>
          <p:nvPr>
            <p:ph type="title"/>
          </p:nvPr>
        </p:nvSpPr>
        <p:spPr>
          <a:xfrm>
            <a:off x="1433543" y="1383126"/>
            <a:ext cx="3289886" cy="2045874"/>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8"/>
          <p:cNvSpPr/>
          <p:nvPr>
            <p:ph idx="2" type="pic"/>
          </p:nvPr>
        </p:nvSpPr>
        <p:spPr>
          <a:xfrm>
            <a:off x="5334001" y="762000"/>
            <a:ext cx="5333999" cy="5334000"/>
          </a:xfrm>
          <a:prstGeom prst="rect">
            <a:avLst/>
          </a:prstGeom>
          <a:noFill/>
          <a:ln>
            <a:noFill/>
          </a:ln>
        </p:spPr>
      </p:sp>
      <p:sp>
        <p:nvSpPr>
          <p:cNvPr id="70" name="Google Shape;70;p18"/>
          <p:cNvSpPr txBox="1"/>
          <p:nvPr>
            <p:ph idx="1" type="body"/>
          </p:nvPr>
        </p:nvSpPr>
        <p:spPr>
          <a:xfrm>
            <a:off x="1433544" y="3649682"/>
            <a:ext cx="3243292" cy="1684317"/>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1" name="Google Shape;71;p18"/>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marR="0" rtl="0" algn="l">
              <a:lnSpc>
                <a:spcPct val="12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1429566" y="2285999"/>
            <a:ext cx="9238434" cy="3810001"/>
          </a:xfrm>
          <a:prstGeom prst="rect">
            <a:avLst/>
          </a:prstGeom>
          <a:noFill/>
          <a:ln>
            <a:noFill/>
          </a:ln>
        </p:spPr>
        <p:txBody>
          <a:bodyPr anchorCtr="0" anchor="t" bIns="45700" lIns="91425" spcFirstLastPara="1" rIns="91425" wrap="square" tIns="45700">
            <a:normAutofit/>
          </a:bodyPr>
          <a:lstStyle>
            <a:lvl1pPr indent="-325755" lvl="0" marL="457200" marR="0" rtl="0" algn="l">
              <a:lnSpc>
                <a:spcPct val="130000"/>
              </a:lnSpc>
              <a:spcBef>
                <a:spcPts val="1000"/>
              </a:spcBef>
              <a:spcAft>
                <a:spcPts val="0"/>
              </a:spcAft>
              <a:buClr>
                <a:schemeClr val="lt1"/>
              </a:buClr>
              <a:buSzPts val="1530"/>
              <a:buFont typeface="Arial"/>
              <a:buChar char="•"/>
              <a:defRPr b="0" i="0" sz="1800" u="none" cap="none" strike="noStrike">
                <a:solidFill>
                  <a:schemeClr val="lt1"/>
                </a:solidFill>
                <a:latin typeface="Oswald Light"/>
                <a:ea typeface="Oswald Light"/>
                <a:cs typeface="Oswald Light"/>
                <a:sym typeface="Oswald Light"/>
              </a:defRPr>
            </a:lvl1pPr>
            <a:lvl2pPr indent="-228600" lvl="1" marL="914400" marR="0" rtl="0" algn="l">
              <a:lnSpc>
                <a:spcPct val="130000"/>
              </a:lnSpc>
              <a:spcBef>
                <a:spcPts val="500"/>
              </a:spcBef>
              <a:spcAft>
                <a:spcPts val="0"/>
              </a:spcAft>
              <a:buClr>
                <a:schemeClr val="lt1"/>
              </a:buClr>
              <a:buSzPts val="1360"/>
              <a:buFont typeface="Oswald Light"/>
              <a:buNone/>
              <a:defRPr b="1" i="0" sz="1600" u="none" cap="none" strike="noStrike">
                <a:solidFill>
                  <a:schemeClr val="lt1"/>
                </a:solidFill>
                <a:latin typeface="Oswald Light"/>
                <a:ea typeface="Oswald Light"/>
                <a:cs typeface="Oswald Light"/>
                <a:sym typeface="Oswald Light"/>
              </a:defRPr>
            </a:lvl2pPr>
            <a:lvl3pPr indent="-304164" lvl="2" marL="1371600" marR="0" rtl="0" algn="l">
              <a:lnSpc>
                <a:spcPct val="130000"/>
              </a:lnSpc>
              <a:spcBef>
                <a:spcPts val="500"/>
              </a:spcBef>
              <a:spcAft>
                <a:spcPts val="0"/>
              </a:spcAft>
              <a:buClr>
                <a:schemeClr val="lt1"/>
              </a:buClr>
              <a:buSzPts val="1190"/>
              <a:buFont typeface="Arial"/>
              <a:buChar char="•"/>
              <a:defRPr b="0" i="0" sz="1400" u="none" cap="none" strike="noStrike">
                <a:solidFill>
                  <a:schemeClr val="lt1"/>
                </a:solidFill>
                <a:latin typeface="Oswald Light"/>
                <a:ea typeface="Oswald Light"/>
                <a:cs typeface="Oswald Light"/>
                <a:sym typeface="Oswald Light"/>
              </a:defRPr>
            </a:lvl3pPr>
            <a:lvl4pPr indent="-228600" lvl="3" marL="1828800" marR="0" rtl="0" algn="l">
              <a:lnSpc>
                <a:spcPct val="130000"/>
              </a:lnSpc>
              <a:spcBef>
                <a:spcPts val="500"/>
              </a:spcBef>
              <a:spcAft>
                <a:spcPts val="0"/>
              </a:spcAft>
              <a:buClr>
                <a:schemeClr val="lt1"/>
              </a:buClr>
              <a:buSzPts val="1020"/>
              <a:buFont typeface="Oswald Light"/>
              <a:buNone/>
              <a:defRPr b="1" i="0" sz="1200" u="none" cap="none" strike="noStrike">
                <a:solidFill>
                  <a:schemeClr val="lt1"/>
                </a:solidFill>
                <a:latin typeface="Oswald Light"/>
                <a:ea typeface="Oswald Light"/>
                <a:cs typeface="Oswald Light"/>
                <a:sym typeface="Oswald Light"/>
              </a:defRPr>
            </a:lvl4pPr>
            <a:lvl5pPr indent="-293370" lvl="4" marL="2286000" marR="0" rtl="0" algn="l">
              <a:lnSpc>
                <a:spcPct val="130000"/>
              </a:lnSpc>
              <a:spcBef>
                <a:spcPts val="500"/>
              </a:spcBef>
              <a:spcAft>
                <a:spcPts val="0"/>
              </a:spcAft>
              <a:buClr>
                <a:schemeClr val="lt1"/>
              </a:buClr>
              <a:buSzPts val="1020"/>
              <a:buFont typeface="Arial"/>
              <a:buChar char="•"/>
              <a:defRPr b="0" i="0" sz="1200" u="none" cap="none" strike="noStrike">
                <a:solidFill>
                  <a:schemeClr val="lt1"/>
                </a:solidFill>
                <a:latin typeface="Oswald Light"/>
                <a:ea typeface="Oswald Light"/>
                <a:cs typeface="Oswald Light"/>
                <a:sym typeface="Oswald Light"/>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9pPr>
          </a:lstStyle>
          <a:p/>
        </p:txBody>
      </p:sp>
      <p:sp>
        <p:nvSpPr>
          <p:cNvPr id="8" name="Google Shape;8;p9"/>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9" name="Google Shape;9;p9"/>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10" name="Google Shape;10;p9"/>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600" u="none" cap="none" strike="noStrike">
                <a:solidFill>
                  <a:schemeClr val="lt1"/>
                </a:solidFill>
                <a:latin typeface="Oswald"/>
                <a:ea typeface="Oswald"/>
                <a:cs typeface="Oswald"/>
                <a:sym typeface="Oswald"/>
              </a:defRPr>
            </a:lvl1pPr>
            <a:lvl2pPr indent="0" lvl="1" marL="0" marR="0" rtl="0" algn="ctr">
              <a:spcBef>
                <a:spcPts val="0"/>
              </a:spcBef>
              <a:buNone/>
              <a:defRPr b="1" i="0" sz="1600" u="none" cap="none" strike="noStrike">
                <a:solidFill>
                  <a:schemeClr val="lt1"/>
                </a:solidFill>
                <a:latin typeface="Oswald"/>
                <a:ea typeface="Oswald"/>
                <a:cs typeface="Oswald"/>
                <a:sym typeface="Oswald"/>
              </a:defRPr>
            </a:lvl2pPr>
            <a:lvl3pPr indent="0" lvl="2" marL="0" marR="0" rtl="0" algn="ctr">
              <a:spcBef>
                <a:spcPts val="0"/>
              </a:spcBef>
              <a:buNone/>
              <a:defRPr b="1" i="0" sz="1600" u="none" cap="none" strike="noStrike">
                <a:solidFill>
                  <a:schemeClr val="lt1"/>
                </a:solidFill>
                <a:latin typeface="Oswald"/>
                <a:ea typeface="Oswald"/>
                <a:cs typeface="Oswald"/>
                <a:sym typeface="Oswald"/>
              </a:defRPr>
            </a:lvl3pPr>
            <a:lvl4pPr indent="0" lvl="3" marL="0" marR="0" rtl="0" algn="ctr">
              <a:spcBef>
                <a:spcPts val="0"/>
              </a:spcBef>
              <a:buNone/>
              <a:defRPr b="1" i="0" sz="1600" u="none" cap="none" strike="noStrike">
                <a:solidFill>
                  <a:schemeClr val="lt1"/>
                </a:solidFill>
                <a:latin typeface="Oswald"/>
                <a:ea typeface="Oswald"/>
                <a:cs typeface="Oswald"/>
                <a:sym typeface="Oswald"/>
              </a:defRPr>
            </a:lvl4pPr>
            <a:lvl5pPr indent="0" lvl="4" marL="0" marR="0" rtl="0" algn="ctr">
              <a:spcBef>
                <a:spcPts val="0"/>
              </a:spcBef>
              <a:buNone/>
              <a:defRPr b="1" i="0" sz="1600" u="none" cap="none" strike="noStrike">
                <a:solidFill>
                  <a:schemeClr val="lt1"/>
                </a:solidFill>
                <a:latin typeface="Oswald"/>
                <a:ea typeface="Oswald"/>
                <a:cs typeface="Oswald"/>
                <a:sym typeface="Oswald"/>
              </a:defRPr>
            </a:lvl5pPr>
            <a:lvl6pPr indent="0" lvl="5" marL="0" marR="0" rtl="0" algn="ctr">
              <a:spcBef>
                <a:spcPts val="0"/>
              </a:spcBef>
              <a:buNone/>
              <a:defRPr b="1" i="0" sz="1600" u="none" cap="none" strike="noStrike">
                <a:solidFill>
                  <a:schemeClr val="lt1"/>
                </a:solidFill>
                <a:latin typeface="Oswald"/>
                <a:ea typeface="Oswald"/>
                <a:cs typeface="Oswald"/>
                <a:sym typeface="Oswald"/>
              </a:defRPr>
            </a:lvl6pPr>
            <a:lvl7pPr indent="0" lvl="6" marL="0" marR="0" rtl="0" algn="ctr">
              <a:spcBef>
                <a:spcPts val="0"/>
              </a:spcBef>
              <a:buNone/>
              <a:defRPr b="1" i="0" sz="1600" u="none" cap="none" strike="noStrike">
                <a:solidFill>
                  <a:schemeClr val="lt1"/>
                </a:solidFill>
                <a:latin typeface="Oswald"/>
                <a:ea typeface="Oswald"/>
                <a:cs typeface="Oswald"/>
                <a:sym typeface="Oswald"/>
              </a:defRPr>
            </a:lvl7pPr>
            <a:lvl8pPr indent="0" lvl="7" marL="0" marR="0" rtl="0" algn="ctr">
              <a:spcBef>
                <a:spcPts val="0"/>
              </a:spcBef>
              <a:buNone/>
              <a:defRPr b="1" i="0" sz="1600" u="none" cap="none" strike="noStrike">
                <a:solidFill>
                  <a:schemeClr val="lt1"/>
                </a:solidFill>
                <a:latin typeface="Oswald"/>
                <a:ea typeface="Oswald"/>
                <a:cs typeface="Oswald"/>
                <a:sym typeface="Oswald"/>
              </a:defRPr>
            </a:lvl8pPr>
            <a:lvl9pPr indent="0" lvl="8" marL="0" marR="0" rtl="0" algn="ctr">
              <a:spcBef>
                <a:spcPts val="0"/>
              </a:spcBef>
              <a:buNone/>
              <a:defRPr b="1" i="0" sz="1600" u="none" cap="none" strike="noStrike">
                <a:solidFill>
                  <a:schemeClr val="lt1"/>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g2c9e5a86af9_2_0"/>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marR="0" rtl="0" algn="l">
              <a:lnSpc>
                <a:spcPct val="12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g2c9e5a86af9_2_0"/>
          <p:cNvSpPr txBox="1"/>
          <p:nvPr>
            <p:ph idx="1" type="body"/>
          </p:nvPr>
        </p:nvSpPr>
        <p:spPr>
          <a:xfrm>
            <a:off x="1429566" y="2285999"/>
            <a:ext cx="9238434" cy="3810001"/>
          </a:xfrm>
          <a:prstGeom prst="rect">
            <a:avLst/>
          </a:prstGeom>
          <a:noFill/>
          <a:ln>
            <a:noFill/>
          </a:ln>
        </p:spPr>
        <p:txBody>
          <a:bodyPr anchorCtr="0" anchor="t" bIns="45700" lIns="91425" spcFirstLastPara="1" rIns="91425" wrap="square" tIns="45700">
            <a:normAutofit/>
          </a:bodyPr>
          <a:lstStyle>
            <a:lvl1pPr indent="-325755" lvl="0" marL="457200" marR="0" rtl="0" algn="l">
              <a:lnSpc>
                <a:spcPct val="130000"/>
              </a:lnSpc>
              <a:spcBef>
                <a:spcPts val="1000"/>
              </a:spcBef>
              <a:spcAft>
                <a:spcPts val="0"/>
              </a:spcAft>
              <a:buClr>
                <a:schemeClr val="lt1"/>
              </a:buClr>
              <a:buSzPts val="1530"/>
              <a:buFont typeface="Arial"/>
              <a:buChar char="•"/>
              <a:defRPr b="0" i="0" sz="1800" u="none" cap="none" strike="noStrike">
                <a:solidFill>
                  <a:schemeClr val="lt1"/>
                </a:solidFill>
                <a:latin typeface="Oswald Light"/>
                <a:ea typeface="Oswald Light"/>
                <a:cs typeface="Oswald Light"/>
                <a:sym typeface="Oswald Light"/>
              </a:defRPr>
            </a:lvl1pPr>
            <a:lvl2pPr indent="-228600" lvl="1" marL="914400" marR="0" rtl="0" algn="l">
              <a:lnSpc>
                <a:spcPct val="130000"/>
              </a:lnSpc>
              <a:spcBef>
                <a:spcPts val="500"/>
              </a:spcBef>
              <a:spcAft>
                <a:spcPts val="0"/>
              </a:spcAft>
              <a:buClr>
                <a:schemeClr val="lt1"/>
              </a:buClr>
              <a:buSzPts val="1360"/>
              <a:buFont typeface="Oswald Light"/>
              <a:buNone/>
              <a:defRPr b="1" i="0" sz="1600" u="none" cap="none" strike="noStrike">
                <a:solidFill>
                  <a:schemeClr val="lt1"/>
                </a:solidFill>
                <a:latin typeface="Oswald Light"/>
                <a:ea typeface="Oswald Light"/>
                <a:cs typeface="Oswald Light"/>
                <a:sym typeface="Oswald Light"/>
              </a:defRPr>
            </a:lvl2pPr>
            <a:lvl3pPr indent="-304164" lvl="2" marL="1371600" marR="0" rtl="0" algn="l">
              <a:lnSpc>
                <a:spcPct val="130000"/>
              </a:lnSpc>
              <a:spcBef>
                <a:spcPts val="500"/>
              </a:spcBef>
              <a:spcAft>
                <a:spcPts val="0"/>
              </a:spcAft>
              <a:buClr>
                <a:schemeClr val="lt1"/>
              </a:buClr>
              <a:buSzPts val="1190"/>
              <a:buFont typeface="Arial"/>
              <a:buChar char="•"/>
              <a:defRPr b="0" i="0" sz="1400" u="none" cap="none" strike="noStrike">
                <a:solidFill>
                  <a:schemeClr val="lt1"/>
                </a:solidFill>
                <a:latin typeface="Oswald Light"/>
                <a:ea typeface="Oswald Light"/>
                <a:cs typeface="Oswald Light"/>
                <a:sym typeface="Oswald Light"/>
              </a:defRPr>
            </a:lvl3pPr>
            <a:lvl4pPr indent="-228600" lvl="3" marL="1828800" marR="0" rtl="0" algn="l">
              <a:lnSpc>
                <a:spcPct val="130000"/>
              </a:lnSpc>
              <a:spcBef>
                <a:spcPts val="500"/>
              </a:spcBef>
              <a:spcAft>
                <a:spcPts val="0"/>
              </a:spcAft>
              <a:buClr>
                <a:schemeClr val="lt1"/>
              </a:buClr>
              <a:buSzPts val="1020"/>
              <a:buFont typeface="Oswald Light"/>
              <a:buNone/>
              <a:defRPr b="1" i="0" sz="1200" u="none" cap="none" strike="noStrike">
                <a:solidFill>
                  <a:schemeClr val="lt1"/>
                </a:solidFill>
                <a:latin typeface="Oswald Light"/>
                <a:ea typeface="Oswald Light"/>
                <a:cs typeface="Oswald Light"/>
                <a:sym typeface="Oswald Light"/>
              </a:defRPr>
            </a:lvl4pPr>
            <a:lvl5pPr indent="-293370" lvl="4" marL="2286000" marR="0" rtl="0" algn="l">
              <a:lnSpc>
                <a:spcPct val="130000"/>
              </a:lnSpc>
              <a:spcBef>
                <a:spcPts val="500"/>
              </a:spcBef>
              <a:spcAft>
                <a:spcPts val="0"/>
              </a:spcAft>
              <a:buClr>
                <a:schemeClr val="lt1"/>
              </a:buClr>
              <a:buSzPts val="1020"/>
              <a:buFont typeface="Arial"/>
              <a:buChar char="•"/>
              <a:defRPr b="0" i="0" sz="1200" u="none" cap="none" strike="noStrike">
                <a:solidFill>
                  <a:schemeClr val="lt1"/>
                </a:solidFill>
                <a:latin typeface="Oswald Light"/>
                <a:ea typeface="Oswald Light"/>
                <a:cs typeface="Oswald Light"/>
                <a:sym typeface="Oswald Light"/>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9pPr>
          </a:lstStyle>
          <a:p/>
        </p:txBody>
      </p:sp>
      <p:sp>
        <p:nvSpPr>
          <p:cNvPr id="89" name="Google Shape;89;g2c9e5a86af9_2_0"/>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90" name="Google Shape;90;g2c9e5a86af9_2_0"/>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91" name="Google Shape;91;g2c9e5a86af9_2_0"/>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600" u="none" cap="none" strike="noStrike">
                <a:solidFill>
                  <a:schemeClr val="lt1"/>
                </a:solidFill>
                <a:latin typeface="Oswald"/>
                <a:ea typeface="Oswald"/>
                <a:cs typeface="Oswald"/>
                <a:sym typeface="Oswald"/>
              </a:defRPr>
            </a:lvl1pPr>
            <a:lvl2pPr indent="0" lvl="1" marL="0" marR="0" rtl="0" algn="ctr">
              <a:spcBef>
                <a:spcPts val="0"/>
              </a:spcBef>
              <a:buNone/>
              <a:defRPr b="1" i="0" sz="1600" u="none" cap="none" strike="noStrike">
                <a:solidFill>
                  <a:schemeClr val="lt1"/>
                </a:solidFill>
                <a:latin typeface="Oswald"/>
                <a:ea typeface="Oswald"/>
                <a:cs typeface="Oswald"/>
                <a:sym typeface="Oswald"/>
              </a:defRPr>
            </a:lvl2pPr>
            <a:lvl3pPr indent="0" lvl="2" marL="0" marR="0" rtl="0" algn="ctr">
              <a:spcBef>
                <a:spcPts val="0"/>
              </a:spcBef>
              <a:buNone/>
              <a:defRPr b="1" i="0" sz="1600" u="none" cap="none" strike="noStrike">
                <a:solidFill>
                  <a:schemeClr val="lt1"/>
                </a:solidFill>
                <a:latin typeface="Oswald"/>
                <a:ea typeface="Oswald"/>
                <a:cs typeface="Oswald"/>
                <a:sym typeface="Oswald"/>
              </a:defRPr>
            </a:lvl3pPr>
            <a:lvl4pPr indent="0" lvl="3" marL="0" marR="0" rtl="0" algn="ctr">
              <a:spcBef>
                <a:spcPts val="0"/>
              </a:spcBef>
              <a:buNone/>
              <a:defRPr b="1" i="0" sz="1600" u="none" cap="none" strike="noStrike">
                <a:solidFill>
                  <a:schemeClr val="lt1"/>
                </a:solidFill>
                <a:latin typeface="Oswald"/>
                <a:ea typeface="Oswald"/>
                <a:cs typeface="Oswald"/>
                <a:sym typeface="Oswald"/>
              </a:defRPr>
            </a:lvl4pPr>
            <a:lvl5pPr indent="0" lvl="4" marL="0" marR="0" rtl="0" algn="ctr">
              <a:spcBef>
                <a:spcPts val="0"/>
              </a:spcBef>
              <a:buNone/>
              <a:defRPr b="1" i="0" sz="1600" u="none" cap="none" strike="noStrike">
                <a:solidFill>
                  <a:schemeClr val="lt1"/>
                </a:solidFill>
                <a:latin typeface="Oswald"/>
                <a:ea typeface="Oswald"/>
                <a:cs typeface="Oswald"/>
                <a:sym typeface="Oswald"/>
              </a:defRPr>
            </a:lvl5pPr>
            <a:lvl6pPr indent="0" lvl="5" marL="0" marR="0" rtl="0" algn="ctr">
              <a:spcBef>
                <a:spcPts val="0"/>
              </a:spcBef>
              <a:buNone/>
              <a:defRPr b="1" i="0" sz="1600" u="none" cap="none" strike="noStrike">
                <a:solidFill>
                  <a:schemeClr val="lt1"/>
                </a:solidFill>
                <a:latin typeface="Oswald"/>
                <a:ea typeface="Oswald"/>
                <a:cs typeface="Oswald"/>
                <a:sym typeface="Oswald"/>
              </a:defRPr>
            </a:lvl6pPr>
            <a:lvl7pPr indent="0" lvl="6" marL="0" marR="0" rtl="0" algn="ctr">
              <a:spcBef>
                <a:spcPts val="0"/>
              </a:spcBef>
              <a:buNone/>
              <a:defRPr b="1" i="0" sz="1600" u="none" cap="none" strike="noStrike">
                <a:solidFill>
                  <a:schemeClr val="lt1"/>
                </a:solidFill>
                <a:latin typeface="Oswald"/>
                <a:ea typeface="Oswald"/>
                <a:cs typeface="Oswald"/>
                <a:sym typeface="Oswald"/>
              </a:defRPr>
            </a:lvl7pPr>
            <a:lvl8pPr indent="0" lvl="7" marL="0" marR="0" rtl="0" algn="ctr">
              <a:spcBef>
                <a:spcPts val="0"/>
              </a:spcBef>
              <a:buNone/>
              <a:defRPr b="1" i="0" sz="1600" u="none" cap="none" strike="noStrike">
                <a:solidFill>
                  <a:schemeClr val="lt1"/>
                </a:solidFill>
                <a:latin typeface="Oswald"/>
                <a:ea typeface="Oswald"/>
                <a:cs typeface="Oswald"/>
                <a:sym typeface="Oswald"/>
              </a:defRPr>
            </a:lvl8pPr>
            <a:lvl9pPr indent="0" lvl="8" marL="0" marR="0" rtl="0" algn="ctr">
              <a:spcBef>
                <a:spcPts val="0"/>
              </a:spcBef>
              <a:buNone/>
              <a:defRPr b="1" i="0" sz="1600" u="none" cap="none" strike="noStrike">
                <a:solidFill>
                  <a:schemeClr val="lt1"/>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10" Type="http://schemas.openxmlformats.org/officeDocument/2006/relationships/image" Target="../media/image4.png"/><Relationship Id="rId9"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2.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cxnSp>
        <p:nvCxnSpPr>
          <p:cNvPr id="171" name="Google Shape;171;p1"/>
          <p:cNvCxnSpPr/>
          <p:nvPr/>
        </p:nvCxnSpPr>
        <p:spPr>
          <a:xfrm>
            <a:off x="1524000" y="4571506"/>
            <a:ext cx="971155" cy="0"/>
          </a:xfrm>
          <a:prstGeom prst="straightConnector1">
            <a:avLst/>
          </a:prstGeom>
          <a:noFill/>
          <a:ln cap="flat" cmpd="sng" w="31750">
            <a:solidFill>
              <a:schemeClr val="lt1"/>
            </a:solidFill>
            <a:prstDash val="solid"/>
            <a:miter lim="800000"/>
            <a:headEnd len="sm" w="sm" type="none"/>
            <a:tailEnd len="sm" w="sm" type="none"/>
          </a:ln>
        </p:spPr>
      </p:cxnSp>
      <p:sp>
        <p:nvSpPr>
          <p:cNvPr id="172" name="Google Shape;172;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group of cars driving on a road with buildings in the background&#10;&#10;Description automatically generated" id="173" name="Google Shape;173;p1"/>
          <p:cNvPicPr preferRelativeResize="0"/>
          <p:nvPr/>
        </p:nvPicPr>
        <p:blipFill rotWithShape="1">
          <a:blip r:embed="rId3">
            <a:alphaModFix/>
          </a:blip>
          <a:srcRect b="904" l="0" r="-1" t="42999"/>
          <a:stretch/>
        </p:blipFill>
        <p:spPr>
          <a:xfrm>
            <a:off x="0" y="10002"/>
            <a:ext cx="12191980" cy="6855480"/>
          </a:xfrm>
          <a:prstGeom prst="rect">
            <a:avLst/>
          </a:prstGeom>
          <a:noFill/>
          <a:ln cap="flat" cmpd="sng" w="38100">
            <a:solidFill>
              <a:schemeClr val="accent1"/>
            </a:solidFill>
            <a:prstDash val="solid"/>
            <a:round/>
            <a:headEnd len="sm" w="sm" type="none"/>
            <a:tailEnd len="sm" w="sm" type="none"/>
          </a:ln>
        </p:spPr>
      </p:pic>
      <p:sp>
        <p:nvSpPr>
          <p:cNvPr id="174" name="Google Shape;174;p1"/>
          <p:cNvSpPr/>
          <p:nvPr/>
        </p:nvSpPr>
        <p:spPr>
          <a:xfrm>
            <a:off x="1293652" y="1260628"/>
            <a:ext cx="4336744" cy="4336744"/>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75" name="Google Shape;175;p1"/>
          <p:cNvSpPr txBox="1"/>
          <p:nvPr>
            <p:ph type="title"/>
          </p:nvPr>
        </p:nvSpPr>
        <p:spPr>
          <a:xfrm>
            <a:off x="1869521" y="2128772"/>
            <a:ext cx="3425100" cy="1640700"/>
          </a:xfrm>
          <a:prstGeom prst="rect">
            <a:avLst/>
          </a:prstGeom>
          <a:noFill/>
          <a:ln>
            <a:noFill/>
          </a:ln>
        </p:spPr>
        <p:txBody>
          <a:bodyPr anchorCtr="0" anchor="b" bIns="45700" lIns="91425" spcFirstLastPara="1" rIns="91425" wrap="square" tIns="45700">
            <a:noAutofit/>
          </a:bodyPr>
          <a:lstStyle/>
          <a:p>
            <a:pPr indent="0" lvl="0" marL="0" rtl="0" algn="ctr">
              <a:lnSpc>
                <a:spcPct val="120000"/>
              </a:lnSpc>
              <a:spcBef>
                <a:spcPts val="0"/>
              </a:spcBef>
              <a:spcAft>
                <a:spcPts val="0"/>
              </a:spcAft>
              <a:buClr>
                <a:schemeClr val="lt1"/>
              </a:buClr>
              <a:buSzPts val="1600"/>
              <a:buFont typeface="Century Schoolbook"/>
              <a:buNone/>
            </a:pPr>
            <a:br>
              <a:rPr lang="en-US" sz="1600">
                <a:latin typeface="Century Schoolbook"/>
                <a:ea typeface="Century Schoolbook"/>
                <a:cs typeface="Century Schoolbook"/>
                <a:sym typeface="Century Schoolbook"/>
              </a:rPr>
            </a:br>
            <a:r>
              <a:rPr lang="en-US" sz="1600">
                <a:latin typeface="Century Schoolbook"/>
                <a:ea typeface="Century Schoolbook"/>
                <a:cs typeface="Century Schoolbook"/>
                <a:sym typeface="Century Schoolbook"/>
              </a:rPr>
              <a:t>AI FOR ENGINEERING DESIGN PROJECT 2</a:t>
            </a:r>
            <a:br>
              <a:rPr lang="en-US" sz="1600">
                <a:latin typeface="Century Schoolbook"/>
                <a:ea typeface="Century Schoolbook"/>
                <a:cs typeface="Century Schoolbook"/>
                <a:sym typeface="Century Schoolbook"/>
              </a:rPr>
            </a:br>
            <a:br>
              <a:rPr lang="en-US" sz="1600">
                <a:latin typeface="Century Schoolbook"/>
                <a:ea typeface="Century Schoolbook"/>
                <a:cs typeface="Century Schoolbook"/>
                <a:sym typeface="Century Schoolbook"/>
              </a:rPr>
            </a:br>
            <a:r>
              <a:rPr lang="en-US" sz="1600">
                <a:latin typeface="Century Schoolbook"/>
                <a:ea typeface="Century Schoolbook"/>
                <a:cs typeface="Century Schoolbook"/>
                <a:sym typeface="Century Schoolbook"/>
              </a:rPr>
              <a:t>MONITOR VEHICLE HEALTH AND PREDICT FAULTS</a:t>
            </a:r>
            <a:endParaRPr/>
          </a:p>
        </p:txBody>
      </p:sp>
      <p:sp>
        <p:nvSpPr>
          <p:cNvPr id="176" name="Google Shape;176;p1"/>
          <p:cNvSpPr/>
          <p:nvPr/>
        </p:nvSpPr>
        <p:spPr>
          <a:xfrm>
            <a:off x="3947385" y="3769439"/>
            <a:ext cx="3425005" cy="3103524"/>
          </a:xfrm>
          <a:prstGeom prst="ellipse">
            <a:avLst/>
          </a:prstGeom>
          <a:solidFill>
            <a:schemeClr val="dk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77" name="Google Shape;177;p1"/>
          <p:cNvSpPr txBox="1"/>
          <p:nvPr/>
        </p:nvSpPr>
        <p:spPr>
          <a:xfrm>
            <a:off x="4339260" y="4736425"/>
            <a:ext cx="303313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lt1"/>
                </a:solidFill>
                <a:latin typeface="Century Schoolbook"/>
                <a:ea typeface="Century Schoolbook"/>
                <a:cs typeface="Century Schoolbook"/>
                <a:sym typeface="Century Schoolbook"/>
              </a:rPr>
              <a:t>Presented by:</a:t>
            </a:r>
            <a:endParaRPr/>
          </a:p>
          <a:p>
            <a:pPr indent="0" lvl="0" marL="0" marR="0" rtl="0" algn="l">
              <a:spcBef>
                <a:spcPts val="0"/>
              </a:spcBef>
              <a:spcAft>
                <a:spcPts val="0"/>
              </a:spcAft>
              <a:buNone/>
            </a:pPr>
            <a:r>
              <a:rPr lang="en-US" sz="1400">
                <a:solidFill>
                  <a:schemeClr val="lt1"/>
                </a:solidFill>
                <a:latin typeface="Century Schoolbook"/>
                <a:ea typeface="Century Schoolbook"/>
                <a:cs typeface="Century Schoolbook"/>
                <a:sym typeface="Century Schoolbook"/>
              </a:rPr>
              <a:t>Kheesheshta Ramgoolam Sobun</a:t>
            </a:r>
            <a:endParaRPr sz="1400">
              <a:solidFill>
                <a:schemeClr val="lt1"/>
              </a:solidFill>
              <a:latin typeface="Century Schoolbook"/>
              <a:ea typeface="Century Schoolbook"/>
              <a:cs typeface="Century Schoolbook"/>
              <a:sym typeface="Century Schoolbook"/>
            </a:endParaRPr>
          </a:p>
          <a:p>
            <a:pPr indent="0" lvl="0" marL="0" marR="0" rtl="0" algn="l">
              <a:spcBef>
                <a:spcPts val="0"/>
              </a:spcBef>
              <a:spcAft>
                <a:spcPts val="0"/>
              </a:spcAft>
              <a:buNone/>
            </a:pPr>
            <a:r>
              <a:rPr lang="en-US" sz="1400">
                <a:solidFill>
                  <a:schemeClr val="lt1"/>
                </a:solidFill>
                <a:latin typeface="Century Schoolbook"/>
                <a:ea typeface="Century Schoolbook"/>
                <a:cs typeface="Century Schoolbook"/>
                <a:sym typeface="Century Schoolbook"/>
              </a:rPr>
              <a:t>Safinaz Khalil</a:t>
            </a:r>
            <a:endParaRPr/>
          </a:p>
          <a:p>
            <a:pPr indent="0" lvl="0" marL="0" marR="0" rtl="0" algn="l">
              <a:spcBef>
                <a:spcPts val="0"/>
              </a:spcBef>
              <a:spcAft>
                <a:spcPts val="0"/>
              </a:spcAft>
              <a:buNone/>
            </a:pPr>
            <a:r>
              <a:rPr lang="en-US" sz="1400">
                <a:solidFill>
                  <a:schemeClr val="lt1"/>
                </a:solidFill>
                <a:latin typeface="Century Schoolbook"/>
                <a:ea typeface="Century Schoolbook"/>
                <a:cs typeface="Century Schoolbook"/>
                <a:sym typeface="Century Schoolbook"/>
              </a:rPr>
              <a:t>Sorna Raj Shanmuga Raja</a:t>
            </a:r>
            <a:endParaRPr sz="1400">
              <a:solidFill>
                <a:schemeClr val="lt1"/>
              </a:solidFill>
              <a:latin typeface="Century Schoolbook"/>
              <a:ea typeface="Century Schoolbook"/>
              <a:cs typeface="Century Schoolbook"/>
              <a:sym typeface="Century Schoolbook"/>
            </a:endParaRPr>
          </a:p>
          <a:p>
            <a:pPr indent="0" lvl="0" marL="0" marR="0" rtl="0" algn="l">
              <a:spcBef>
                <a:spcPts val="0"/>
              </a:spcBef>
              <a:spcAft>
                <a:spcPts val="0"/>
              </a:spcAft>
              <a:buNone/>
            </a:pPr>
            <a:r>
              <a:rPr lang="en-US" sz="1400">
                <a:solidFill>
                  <a:schemeClr val="lt1"/>
                </a:solidFill>
                <a:latin typeface="Century Schoolbook"/>
                <a:ea typeface="Century Schoolbook"/>
                <a:cs typeface="Century Schoolbook"/>
                <a:sym typeface="Century Schoolbook"/>
              </a:rPr>
              <a:t>Atsegadho Clement Togharano</a:t>
            </a:r>
            <a:endParaRPr sz="14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c9e5a86af9_8_0"/>
          <p:cNvSpPr txBox="1"/>
          <p:nvPr/>
        </p:nvSpPr>
        <p:spPr>
          <a:xfrm>
            <a:off x="3323063" y="323385"/>
            <a:ext cx="60662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Overview of the Project</a:t>
            </a:r>
            <a:endParaRPr/>
          </a:p>
        </p:txBody>
      </p:sp>
      <p:sp>
        <p:nvSpPr>
          <p:cNvPr id="376" name="Google Shape;376;g2c9e5a86af9_8_0"/>
          <p:cNvSpPr/>
          <p:nvPr/>
        </p:nvSpPr>
        <p:spPr>
          <a:xfrm>
            <a:off x="0" y="0"/>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377" name="Google Shape;377;g2c9e5a86af9_8_0"/>
          <p:cNvSpPr txBox="1"/>
          <p:nvPr/>
        </p:nvSpPr>
        <p:spPr>
          <a:xfrm>
            <a:off x="2345716" y="86684"/>
            <a:ext cx="7928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rPr>
              <a:t>Results &amp; Analysis (Improvements) </a:t>
            </a:r>
            <a:endParaRPr b="1" sz="2800"/>
          </a:p>
        </p:txBody>
      </p:sp>
      <p:pic>
        <p:nvPicPr>
          <p:cNvPr descr="A blue squares with numbers and labels&#10;&#10;Description automatically generated" id="378" name="Google Shape;378;g2c9e5a86af9_8_0"/>
          <p:cNvPicPr preferRelativeResize="0"/>
          <p:nvPr/>
        </p:nvPicPr>
        <p:blipFill rotWithShape="1">
          <a:blip r:embed="rId3">
            <a:alphaModFix/>
          </a:blip>
          <a:srcRect b="0" l="0" r="0" t="0"/>
          <a:stretch/>
        </p:blipFill>
        <p:spPr>
          <a:xfrm>
            <a:off x="3868575" y="791171"/>
            <a:ext cx="3649502" cy="2813158"/>
          </a:xfrm>
          <a:prstGeom prst="rect">
            <a:avLst/>
          </a:prstGeom>
          <a:noFill/>
          <a:ln>
            <a:noFill/>
          </a:ln>
        </p:spPr>
      </p:pic>
      <p:pic>
        <p:nvPicPr>
          <p:cNvPr descr="A graph of blue squares with numbers and labels&#10;&#10;Description automatically generated" id="379" name="Google Shape;379;g2c9e5a86af9_8_0"/>
          <p:cNvPicPr preferRelativeResize="0"/>
          <p:nvPr/>
        </p:nvPicPr>
        <p:blipFill rotWithShape="1">
          <a:blip r:embed="rId4">
            <a:alphaModFix/>
          </a:blip>
          <a:srcRect b="0" l="0" r="0" t="0"/>
          <a:stretch/>
        </p:blipFill>
        <p:spPr>
          <a:xfrm>
            <a:off x="3868574" y="3835897"/>
            <a:ext cx="3649502" cy="2810797"/>
          </a:xfrm>
          <a:prstGeom prst="rect">
            <a:avLst/>
          </a:prstGeom>
          <a:noFill/>
          <a:ln>
            <a:noFill/>
          </a:ln>
        </p:spPr>
      </p:pic>
      <p:pic>
        <p:nvPicPr>
          <p:cNvPr descr="A graph of a diagram&#10;&#10;Description automatically generated with medium confidence" id="380" name="Google Shape;380;g2c9e5a86af9_8_0"/>
          <p:cNvPicPr preferRelativeResize="0"/>
          <p:nvPr/>
        </p:nvPicPr>
        <p:blipFill rotWithShape="1">
          <a:blip r:embed="rId5">
            <a:alphaModFix/>
          </a:blip>
          <a:srcRect b="0" l="0" r="0" t="0"/>
          <a:stretch/>
        </p:blipFill>
        <p:spPr>
          <a:xfrm>
            <a:off x="121650" y="3853443"/>
            <a:ext cx="3596450" cy="2775682"/>
          </a:xfrm>
          <a:prstGeom prst="rect">
            <a:avLst/>
          </a:prstGeom>
          <a:noFill/>
          <a:ln>
            <a:noFill/>
          </a:ln>
        </p:spPr>
      </p:pic>
      <p:pic>
        <p:nvPicPr>
          <p:cNvPr id="381" name="Google Shape;381;g2c9e5a86af9_8_0"/>
          <p:cNvPicPr preferRelativeResize="0"/>
          <p:nvPr/>
        </p:nvPicPr>
        <p:blipFill>
          <a:blip r:embed="rId6">
            <a:alphaModFix/>
          </a:blip>
          <a:stretch>
            <a:fillRect/>
          </a:stretch>
        </p:blipFill>
        <p:spPr>
          <a:xfrm>
            <a:off x="121650" y="808925"/>
            <a:ext cx="3596461" cy="2777650"/>
          </a:xfrm>
          <a:prstGeom prst="rect">
            <a:avLst/>
          </a:prstGeom>
          <a:noFill/>
          <a:ln>
            <a:noFill/>
          </a:ln>
        </p:spPr>
      </p:pic>
      <p:graphicFrame>
        <p:nvGraphicFramePr>
          <p:cNvPr id="382" name="Google Shape;382;g2c9e5a86af9_8_0"/>
          <p:cNvGraphicFramePr/>
          <p:nvPr/>
        </p:nvGraphicFramePr>
        <p:xfrm>
          <a:off x="7679970" y="747886"/>
          <a:ext cx="3000000" cy="3000000"/>
        </p:xfrm>
        <a:graphic>
          <a:graphicData uri="http://schemas.openxmlformats.org/drawingml/2006/table">
            <a:tbl>
              <a:tblPr bandRow="1" firstRow="1">
                <a:noFill/>
                <a:tableStyleId>{0CE16B7E-9BEF-47CE-A053-3DDF38DD8E3E}</a:tableStyleId>
              </a:tblPr>
              <a:tblGrid>
                <a:gridCol w="956625"/>
                <a:gridCol w="1108500"/>
                <a:gridCol w="988775"/>
                <a:gridCol w="1307725"/>
              </a:tblGrid>
              <a:tr h="1738400">
                <a:tc>
                  <a:txBody>
                    <a:bodyPr/>
                    <a:lstStyle/>
                    <a:p>
                      <a:pPr indent="0" lvl="0" marL="0" marR="0" rtl="0" algn="ctr">
                        <a:spcBef>
                          <a:spcPts val="0"/>
                        </a:spcBef>
                        <a:spcAft>
                          <a:spcPts val="0"/>
                        </a:spcAft>
                        <a:buNone/>
                      </a:pPr>
                      <a:r>
                        <a:rPr lang="en-US" sz="1300">
                          <a:latin typeface="Arial"/>
                          <a:ea typeface="Arial"/>
                          <a:cs typeface="Arial"/>
                          <a:sym typeface="Arial"/>
                        </a:rPr>
                        <a:t>ML algorithm </a:t>
                      </a:r>
                      <a:endParaRPr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lang="en-US" sz="1300">
                          <a:latin typeface="Arial"/>
                          <a:ea typeface="Arial"/>
                          <a:cs typeface="Arial"/>
                          <a:sym typeface="Arial"/>
                        </a:rPr>
                        <a:t>Accuracy from Research Work</a:t>
                      </a:r>
                      <a:endParaRPr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lang="en-US" sz="1300">
                          <a:latin typeface="Arial"/>
                          <a:ea typeface="Arial"/>
                          <a:cs typeface="Arial"/>
                          <a:sym typeface="Arial"/>
                        </a:rPr>
                        <a:t>Accuracy from our work</a:t>
                      </a:r>
                      <a:endParaRPr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lang="en-US" sz="1300">
                          <a:latin typeface="Arial"/>
                          <a:ea typeface="Arial"/>
                          <a:cs typeface="Arial"/>
                          <a:sym typeface="Arial"/>
                        </a:rPr>
                        <a:t>Analysis</a:t>
                      </a:r>
                      <a:br>
                        <a:rPr lang="en-US" sz="1300">
                          <a:latin typeface="Arial"/>
                          <a:ea typeface="Arial"/>
                          <a:cs typeface="Arial"/>
                          <a:sym typeface="Arial"/>
                        </a:rPr>
                      </a:br>
                      <a:r>
                        <a:rPr lang="en-US" sz="1300">
                          <a:latin typeface="Arial"/>
                          <a:ea typeface="Arial"/>
                          <a:cs typeface="Arial"/>
                          <a:sym typeface="Arial"/>
                        </a:rPr>
                        <a:t>Improvement    in %</a:t>
                      </a:r>
                      <a:endParaRPr sz="1300">
                        <a:latin typeface="Arial"/>
                        <a:ea typeface="Arial"/>
                        <a:cs typeface="Arial"/>
                        <a:sym typeface="Arial"/>
                      </a:endParaRPr>
                    </a:p>
                  </a:txBody>
                  <a:tcPr marT="45725" marB="45725" marR="91450" marL="91450" anchor="ctr"/>
                </a:tc>
              </a:tr>
              <a:tr h="1086475">
                <a:tc>
                  <a:txBody>
                    <a:bodyPr/>
                    <a:lstStyle/>
                    <a:p>
                      <a:pPr indent="0" lvl="0" marL="0" marR="0" rtl="0" algn="ctr">
                        <a:spcBef>
                          <a:spcPts val="0"/>
                        </a:spcBef>
                        <a:spcAft>
                          <a:spcPts val="0"/>
                        </a:spcAft>
                        <a:buNone/>
                      </a:pPr>
                      <a:r>
                        <a:rPr b="1" lang="en-US" sz="1300">
                          <a:latin typeface="Arial"/>
                          <a:ea typeface="Arial"/>
                          <a:cs typeface="Arial"/>
                          <a:sym typeface="Arial"/>
                        </a:rPr>
                        <a:t>Random Forest</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0.748</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0.790</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5.61%</a:t>
                      </a:r>
                      <a:endParaRPr b="1" sz="1300">
                        <a:latin typeface="Arial"/>
                        <a:ea typeface="Arial"/>
                        <a:cs typeface="Arial"/>
                        <a:sym typeface="Arial"/>
                      </a:endParaRPr>
                    </a:p>
                  </a:txBody>
                  <a:tcPr marT="45725" marB="45725" marR="91450" marL="91450" anchor="ctr"/>
                </a:tc>
              </a:tr>
              <a:tr h="760525">
                <a:tc>
                  <a:txBody>
                    <a:bodyPr/>
                    <a:lstStyle/>
                    <a:p>
                      <a:pPr indent="0" lvl="0" marL="0" marR="0" rtl="0" algn="ctr">
                        <a:spcBef>
                          <a:spcPts val="0"/>
                        </a:spcBef>
                        <a:spcAft>
                          <a:spcPts val="0"/>
                        </a:spcAft>
                        <a:buNone/>
                      </a:pPr>
                      <a:r>
                        <a:rPr b="1" lang="en-US" sz="1300">
                          <a:latin typeface="Arial"/>
                          <a:ea typeface="Arial"/>
                          <a:cs typeface="Arial"/>
                          <a:sym typeface="Arial"/>
                        </a:rPr>
                        <a:t>SVC</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0.746</a:t>
                      </a:r>
                      <a:endParaRPr b="1" sz="13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1800"/>
                        <a:buFont typeface="Oswald Light"/>
                        <a:buNone/>
                      </a:pPr>
                      <a:r>
                        <a:rPr b="1" lang="en-US" sz="1300">
                          <a:latin typeface="Arial"/>
                          <a:ea typeface="Arial"/>
                          <a:cs typeface="Arial"/>
                          <a:sym typeface="Arial"/>
                        </a:rPr>
                        <a:t>0.763</a:t>
                      </a:r>
                      <a:endParaRPr b="1" sz="1300">
                        <a:latin typeface="Arial"/>
                        <a:ea typeface="Arial"/>
                        <a:cs typeface="Arial"/>
                        <a:sym typeface="Arial"/>
                      </a:endParaRPr>
                    </a:p>
                    <a:p>
                      <a:pPr indent="0" lvl="0" marL="0" marR="0" rtl="0" algn="ctr">
                        <a:spcBef>
                          <a:spcPts val="0"/>
                        </a:spcBef>
                        <a:spcAft>
                          <a:spcPts val="0"/>
                        </a:spcAft>
                        <a:buNone/>
                      </a:pPr>
                      <a:r>
                        <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2.28%</a:t>
                      </a:r>
                      <a:endParaRPr b="1" sz="1300">
                        <a:latin typeface="Arial"/>
                        <a:ea typeface="Arial"/>
                        <a:cs typeface="Arial"/>
                        <a:sym typeface="Arial"/>
                      </a:endParaRPr>
                    </a:p>
                  </a:txBody>
                  <a:tcPr marT="45725" marB="45725" marR="91450" marL="91450" anchor="ctr"/>
                </a:tc>
              </a:tr>
              <a:tr h="1086475">
                <a:tc>
                  <a:txBody>
                    <a:bodyPr/>
                    <a:lstStyle/>
                    <a:p>
                      <a:pPr indent="0" lvl="0" marL="0" marR="0" rtl="0" algn="ctr">
                        <a:spcBef>
                          <a:spcPts val="0"/>
                        </a:spcBef>
                        <a:spcAft>
                          <a:spcPts val="0"/>
                        </a:spcAft>
                        <a:buNone/>
                      </a:pPr>
                      <a:r>
                        <a:rPr b="1" lang="en-US" sz="1300">
                          <a:latin typeface="Arial"/>
                          <a:ea typeface="Arial"/>
                          <a:cs typeface="Arial"/>
                          <a:sym typeface="Arial"/>
                        </a:rPr>
                        <a:t>KNN</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0.751</a:t>
                      </a:r>
                      <a:endParaRPr b="1" sz="13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1800"/>
                        <a:buFont typeface="Oswald Light"/>
                        <a:buNone/>
                      </a:pPr>
                      <a:r>
                        <a:t/>
                      </a:r>
                      <a:endParaRPr b="1" sz="1300">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Oswald Light"/>
                        <a:buNone/>
                      </a:pPr>
                      <a:r>
                        <a:rPr b="1" lang="en-US" sz="1300">
                          <a:latin typeface="Arial"/>
                          <a:ea typeface="Arial"/>
                          <a:cs typeface="Arial"/>
                          <a:sym typeface="Arial"/>
                        </a:rPr>
                        <a:t>0.783</a:t>
                      </a:r>
                      <a:endParaRPr b="1" sz="1300">
                        <a:latin typeface="Arial"/>
                        <a:ea typeface="Arial"/>
                        <a:cs typeface="Arial"/>
                        <a:sym typeface="Arial"/>
                      </a:endParaRPr>
                    </a:p>
                    <a:p>
                      <a:pPr indent="0" lvl="0" marL="0" marR="0" rtl="0" algn="ctr">
                        <a:spcBef>
                          <a:spcPts val="0"/>
                        </a:spcBef>
                        <a:spcAft>
                          <a:spcPts val="0"/>
                        </a:spcAft>
                        <a:buNone/>
                      </a:pPr>
                      <a:r>
                        <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4.26%</a:t>
                      </a:r>
                      <a:endParaRPr b="1" sz="1300">
                        <a:latin typeface="Arial"/>
                        <a:ea typeface="Arial"/>
                        <a:cs typeface="Arial"/>
                        <a:sym typeface="Arial"/>
                      </a:endParaRPr>
                    </a:p>
                  </a:txBody>
                  <a:tcPr marT="45725" marB="45725" marR="91450" marL="91450" anchor="ctr"/>
                </a:tc>
              </a:tr>
              <a:tr h="1086475">
                <a:tc>
                  <a:txBody>
                    <a:bodyPr/>
                    <a:lstStyle/>
                    <a:p>
                      <a:pPr indent="0" lvl="0" marL="0" marR="0" rtl="0" algn="ctr">
                        <a:spcBef>
                          <a:spcPts val="0"/>
                        </a:spcBef>
                        <a:spcAft>
                          <a:spcPts val="0"/>
                        </a:spcAft>
                        <a:buNone/>
                      </a:pPr>
                      <a:r>
                        <a:rPr b="1" lang="en-US" sz="1300">
                          <a:latin typeface="Arial"/>
                          <a:ea typeface="Arial"/>
                          <a:cs typeface="Arial"/>
                          <a:sym typeface="Arial"/>
                        </a:rPr>
                        <a:t>Neural Network</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rPr b="1" lang="en-US" sz="1300">
                          <a:latin typeface="Arial"/>
                          <a:ea typeface="Arial"/>
                          <a:cs typeface="Arial"/>
                          <a:sym typeface="Arial"/>
                        </a:rPr>
                        <a:t>0.749</a:t>
                      </a:r>
                      <a:endParaRPr b="1" sz="13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1800"/>
                        <a:buFont typeface="Oswald Light"/>
                        <a:buNone/>
                      </a:pPr>
                      <a:r>
                        <a:t/>
                      </a:r>
                      <a:endParaRPr b="1" sz="1300">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Oswald Light"/>
                        <a:buNone/>
                      </a:pPr>
                      <a:r>
                        <a:rPr b="1" lang="en-US" sz="1300">
                          <a:latin typeface="Arial"/>
                          <a:ea typeface="Arial"/>
                          <a:cs typeface="Arial"/>
                          <a:sym typeface="Arial"/>
                        </a:rPr>
                        <a:t>0.754</a:t>
                      </a:r>
                      <a:endParaRPr b="1" sz="1300">
                        <a:latin typeface="Arial"/>
                        <a:ea typeface="Arial"/>
                        <a:cs typeface="Arial"/>
                        <a:sym typeface="Arial"/>
                      </a:endParaRPr>
                    </a:p>
                    <a:p>
                      <a:pPr indent="0" lvl="0" marL="0" marR="0" rtl="0" algn="ctr">
                        <a:spcBef>
                          <a:spcPts val="0"/>
                        </a:spcBef>
                        <a:spcAft>
                          <a:spcPts val="0"/>
                        </a:spcAft>
                        <a:buNone/>
                      </a:pPr>
                      <a:r>
                        <a:t/>
                      </a:r>
                      <a:endParaRPr b="1" sz="13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None/>
                      </a:pPr>
                      <a:r>
                        <a:t/>
                      </a:r>
                      <a:endParaRPr b="1" sz="1300">
                        <a:latin typeface="Arial"/>
                        <a:ea typeface="Arial"/>
                        <a:cs typeface="Arial"/>
                        <a:sym typeface="Arial"/>
                      </a:endParaRPr>
                    </a:p>
                    <a:p>
                      <a:pPr indent="0" lvl="0" marL="0" marR="0" rtl="0" algn="ctr">
                        <a:spcBef>
                          <a:spcPts val="0"/>
                        </a:spcBef>
                        <a:spcAft>
                          <a:spcPts val="0"/>
                        </a:spcAft>
                        <a:buNone/>
                      </a:pPr>
                      <a:r>
                        <a:rPr b="1" lang="en-US" sz="1300">
                          <a:latin typeface="Arial"/>
                          <a:ea typeface="Arial"/>
                          <a:cs typeface="Arial"/>
                          <a:sym typeface="Arial"/>
                        </a:rPr>
                        <a:t>0.67%</a:t>
                      </a:r>
                      <a:endParaRPr b="1" sz="1300">
                        <a:latin typeface="Arial"/>
                        <a:ea typeface="Arial"/>
                        <a:cs typeface="Arial"/>
                        <a:sym typeface="Arial"/>
                      </a:endParaRPr>
                    </a:p>
                    <a:p>
                      <a:pPr indent="0" lvl="0" marL="0" marR="0" rtl="0" algn="ctr">
                        <a:spcBef>
                          <a:spcPts val="0"/>
                        </a:spcBef>
                        <a:spcAft>
                          <a:spcPts val="0"/>
                        </a:spcAft>
                        <a:buNone/>
                      </a:pPr>
                      <a:r>
                        <a:t/>
                      </a:r>
                      <a:endParaRPr b="1" sz="1300">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c9725484e2_2_0"/>
          <p:cNvSpPr/>
          <p:nvPr/>
        </p:nvSpPr>
        <p:spPr>
          <a:xfrm>
            <a:off x="-73275" y="0"/>
            <a:ext cx="12192000" cy="6858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pic>
        <p:nvPicPr>
          <p:cNvPr id="388" name="Google Shape;388;g2c9725484e2_2_0"/>
          <p:cNvPicPr preferRelativeResize="0"/>
          <p:nvPr/>
        </p:nvPicPr>
        <p:blipFill>
          <a:blip r:embed="rId3">
            <a:alphaModFix/>
          </a:blip>
          <a:stretch>
            <a:fillRect/>
          </a:stretch>
        </p:blipFill>
        <p:spPr>
          <a:xfrm>
            <a:off x="9527545" y="628100"/>
            <a:ext cx="2263930" cy="3478526"/>
          </a:xfrm>
          <a:prstGeom prst="rect">
            <a:avLst/>
          </a:prstGeom>
          <a:noFill/>
          <a:ln>
            <a:noFill/>
          </a:ln>
        </p:spPr>
      </p:pic>
      <p:pic>
        <p:nvPicPr>
          <p:cNvPr id="389" name="Google Shape;389;g2c9725484e2_2_0"/>
          <p:cNvPicPr preferRelativeResize="0"/>
          <p:nvPr/>
        </p:nvPicPr>
        <p:blipFill>
          <a:blip r:embed="rId4">
            <a:alphaModFix/>
          </a:blip>
          <a:stretch>
            <a:fillRect/>
          </a:stretch>
        </p:blipFill>
        <p:spPr>
          <a:xfrm>
            <a:off x="9527550" y="4100775"/>
            <a:ext cx="2263925" cy="2604826"/>
          </a:xfrm>
          <a:prstGeom prst="rect">
            <a:avLst/>
          </a:prstGeom>
          <a:noFill/>
          <a:ln>
            <a:noFill/>
          </a:ln>
        </p:spPr>
      </p:pic>
      <p:cxnSp>
        <p:nvCxnSpPr>
          <p:cNvPr id="390" name="Google Shape;390;g2c9725484e2_2_0"/>
          <p:cNvCxnSpPr/>
          <p:nvPr/>
        </p:nvCxnSpPr>
        <p:spPr>
          <a:xfrm>
            <a:off x="8091850" y="723900"/>
            <a:ext cx="2502900" cy="1501200"/>
          </a:xfrm>
          <a:prstGeom prst="straightConnector1">
            <a:avLst/>
          </a:prstGeom>
          <a:noFill/>
          <a:ln cap="flat" cmpd="sng" w="28575">
            <a:solidFill>
              <a:srgbClr val="FF0000"/>
            </a:solidFill>
            <a:prstDash val="solid"/>
            <a:round/>
            <a:headEnd len="med" w="med" type="none"/>
            <a:tailEnd len="med" w="med" type="none"/>
          </a:ln>
        </p:spPr>
      </p:cxnSp>
      <p:cxnSp>
        <p:nvCxnSpPr>
          <p:cNvPr id="391" name="Google Shape;391;g2c9725484e2_2_0"/>
          <p:cNvCxnSpPr/>
          <p:nvPr/>
        </p:nvCxnSpPr>
        <p:spPr>
          <a:xfrm flipH="1">
            <a:off x="8018462" y="4094750"/>
            <a:ext cx="2615700" cy="2710500"/>
          </a:xfrm>
          <a:prstGeom prst="straightConnector1">
            <a:avLst/>
          </a:prstGeom>
          <a:noFill/>
          <a:ln cap="flat" cmpd="sng" w="28575">
            <a:solidFill>
              <a:srgbClr val="FF0000"/>
            </a:solidFill>
            <a:prstDash val="solid"/>
            <a:round/>
            <a:headEnd len="med" w="med" type="none"/>
            <a:tailEnd len="med" w="med" type="none"/>
          </a:ln>
        </p:spPr>
      </p:cxnSp>
      <p:grpSp>
        <p:nvGrpSpPr>
          <p:cNvPr id="392" name="Google Shape;392;g2c9725484e2_2_0"/>
          <p:cNvGrpSpPr/>
          <p:nvPr/>
        </p:nvGrpSpPr>
        <p:grpSpPr>
          <a:xfrm>
            <a:off x="759112" y="645826"/>
            <a:ext cx="7259014" cy="6256513"/>
            <a:chOff x="327511" y="15876"/>
            <a:chExt cx="7791150" cy="6788015"/>
          </a:xfrm>
        </p:grpSpPr>
        <p:sp>
          <p:nvSpPr>
            <p:cNvPr id="393" name="Google Shape;393;g2c9725484e2_2_0"/>
            <p:cNvSpPr/>
            <p:nvPr/>
          </p:nvSpPr>
          <p:spPr>
            <a:xfrm>
              <a:off x="327511" y="56289"/>
              <a:ext cx="1713600" cy="4653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CNN </a:t>
              </a:r>
              <a:r>
                <a:rPr lang="en-US" sz="1800">
                  <a:solidFill>
                    <a:schemeClr val="lt1"/>
                  </a:solidFill>
                  <a:latin typeface="Oswald Light"/>
                  <a:ea typeface="Oswald Light"/>
                  <a:cs typeface="Oswald Light"/>
                  <a:sym typeface="Oswald Light"/>
                </a:rPr>
                <a:t>Structure</a:t>
              </a:r>
              <a:endParaRPr/>
            </a:p>
          </p:txBody>
        </p:sp>
        <p:sp>
          <p:nvSpPr>
            <p:cNvPr id="394" name="Google Shape;394;g2c9725484e2_2_0"/>
            <p:cNvSpPr/>
            <p:nvPr/>
          </p:nvSpPr>
          <p:spPr>
            <a:xfrm>
              <a:off x="450950" y="684113"/>
              <a:ext cx="1466700" cy="5421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swald Light"/>
                  <a:ea typeface="Oswald Light"/>
                  <a:cs typeface="Oswald Light"/>
                  <a:sym typeface="Oswald Light"/>
                </a:rPr>
                <a:t>Reshape for Conv1D(samples, time steps, features)</a:t>
              </a:r>
              <a:endParaRPr sz="1200">
                <a:latin typeface="Oswald Light"/>
                <a:ea typeface="Oswald Light"/>
                <a:cs typeface="Oswald Light"/>
                <a:sym typeface="Oswald Light"/>
              </a:endParaRPr>
            </a:p>
          </p:txBody>
        </p:sp>
        <p:sp>
          <p:nvSpPr>
            <p:cNvPr id="395" name="Google Shape;395;g2c9725484e2_2_0"/>
            <p:cNvSpPr/>
            <p:nvPr/>
          </p:nvSpPr>
          <p:spPr>
            <a:xfrm>
              <a:off x="450950" y="3416663"/>
              <a:ext cx="1466700" cy="5421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Light"/>
                  <a:ea typeface="Oswald Light"/>
                  <a:cs typeface="Oswald Light"/>
                  <a:sym typeface="Oswald Light"/>
                </a:rPr>
                <a:t>Flatten Layer </a:t>
              </a:r>
              <a:endParaRPr>
                <a:latin typeface="Oswald Light"/>
                <a:ea typeface="Oswald Light"/>
                <a:cs typeface="Oswald Light"/>
                <a:sym typeface="Oswald Light"/>
              </a:endParaRPr>
            </a:p>
          </p:txBody>
        </p:sp>
        <p:sp>
          <p:nvSpPr>
            <p:cNvPr id="396" name="Google Shape;396;g2c9725484e2_2_0"/>
            <p:cNvSpPr/>
            <p:nvPr/>
          </p:nvSpPr>
          <p:spPr>
            <a:xfrm>
              <a:off x="450950" y="1594950"/>
              <a:ext cx="1466700" cy="5421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swald Light"/>
                  <a:ea typeface="Oswald Light"/>
                  <a:cs typeface="Oswald Light"/>
                  <a:sym typeface="Oswald Light"/>
                </a:rPr>
                <a:t>Conv1D Layer 64 filters, Kernel Size 3 </a:t>
              </a:r>
              <a:endParaRPr sz="1200">
                <a:latin typeface="Oswald Light"/>
                <a:ea typeface="Oswald Light"/>
                <a:cs typeface="Oswald Light"/>
                <a:sym typeface="Oswald Light"/>
              </a:endParaRPr>
            </a:p>
            <a:p>
              <a:pPr indent="0" lvl="0" marL="0" rtl="0" algn="ctr">
                <a:spcBef>
                  <a:spcPts val="0"/>
                </a:spcBef>
                <a:spcAft>
                  <a:spcPts val="0"/>
                </a:spcAft>
                <a:buNone/>
              </a:pPr>
              <a:r>
                <a:rPr lang="en-US" sz="1200">
                  <a:latin typeface="Oswald Light"/>
                  <a:ea typeface="Oswald Light"/>
                  <a:cs typeface="Oswald Light"/>
                  <a:sym typeface="Oswald Light"/>
                </a:rPr>
                <a:t>Activation: ReLU</a:t>
              </a:r>
              <a:endParaRPr sz="1200">
                <a:latin typeface="Oswald Light"/>
                <a:ea typeface="Oswald Light"/>
                <a:cs typeface="Oswald Light"/>
                <a:sym typeface="Oswald Light"/>
              </a:endParaRPr>
            </a:p>
          </p:txBody>
        </p:sp>
        <p:sp>
          <p:nvSpPr>
            <p:cNvPr id="397" name="Google Shape;397;g2c9725484e2_2_0"/>
            <p:cNvSpPr/>
            <p:nvPr/>
          </p:nvSpPr>
          <p:spPr>
            <a:xfrm>
              <a:off x="450950" y="2505813"/>
              <a:ext cx="1466700" cy="5421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swald Light"/>
                  <a:ea typeface="Oswald Light"/>
                  <a:cs typeface="Oswald Light"/>
                  <a:sym typeface="Oswald Light"/>
                </a:rPr>
                <a:t>Max Pooling Layer </a:t>
              </a:r>
              <a:endParaRPr sz="1200">
                <a:latin typeface="Oswald Light"/>
                <a:ea typeface="Oswald Light"/>
                <a:cs typeface="Oswald Light"/>
                <a:sym typeface="Oswald Light"/>
              </a:endParaRPr>
            </a:p>
            <a:p>
              <a:pPr indent="0" lvl="0" marL="0" rtl="0" algn="ctr">
                <a:spcBef>
                  <a:spcPts val="0"/>
                </a:spcBef>
                <a:spcAft>
                  <a:spcPts val="0"/>
                </a:spcAft>
                <a:buNone/>
              </a:pPr>
              <a:r>
                <a:rPr lang="en-US" sz="1200">
                  <a:latin typeface="Oswald Light"/>
                  <a:ea typeface="Oswald Light"/>
                  <a:cs typeface="Oswald Light"/>
                  <a:sym typeface="Oswald Light"/>
                </a:rPr>
                <a:t>Pool Size 2 </a:t>
              </a:r>
              <a:endParaRPr sz="1200">
                <a:latin typeface="Oswald Light"/>
                <a:ea typeface="Oswald Light"/>
                <a:cs typeface="Oswald Light"/>
                <a:sym typeface="Oswald Light"/>
              </a:endParaRPr>
            </a:p>
          </p:txBody>
        </p:sp>
        <p:sp>
          <p:nvSpPr>
            <p:cNvPr id="398" name="Google Shape;398;g2c9725484e2_2_0"/>
            <p:cNvSpPr/>
            <p:nvPr/>
          </p:nvSpPr>
          <p:spPr>
            <a:xfrm>
              <a:off x="450950" y="4347650"/>
              <a:ext cx="1466700" cy="8844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swald Light"/>
                  <a:ea typeface="Oswald Light"/>
                  <a:cs typeface="Oswald Light"/>
                  <a:sym typeface="Oswald Light"/>
                </a:rPr>
                <a:t>D</a:t>
              </a:r>
              <a:r>
                <a:rPr lang="en-US" sz="1200">
                  <a:solidFill>
                    <a:schemeClr val="dk1"/>
                  </a:solidFill>
                  <a:latin typeface="Oswald Light"/>
                  <a:ea typeface="Oswald Light"/>
                  <a:cs typeface="Oswald Light"/>
                  <a:sym typeface="Oswald Light"/>
                </a:rPr>
                <a:t>eanse Layer </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1200">
                  <a:solidFill>
                    <a:schemeClr val="dk1"/>
                  </a:solidFill>
                  <a:latin typeface="Oswald Light"/>
                  <a:ea typeface="Oswald Light"/>
                  <a:cs typeface="Oswald Light"/>
                  <a:sym typeface="Oswald Light"/>
                </a:rPr>
                <a:t>64 Units </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1200">
                  <a:solidFill>
                    <a:schemeClr val="dk1"/>
                  </a:solidFill>
                  <a:latin typeface="Oswald Light"/>
                  <a:ea typeface="Oswald Light"/>
                  <a:cs typeface="Oswald Light"/>
                  <a:sym typeface="Oswald Light"/>
                </a:rPr>
                <a:t>Activation: ReLU</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1200">
                  <a:solidFill>
                    <a:schemeClr val="dk1"/>
                  </a:solidFill>
                  <a:latin typeface="Oswald Light"/>
                  <a:ea typeface="Oswald Light"/>
                  <a:cs typeface="Oswald Light"/>
                  <a:sym typeface="Oswald Light"/>
                </a:rPr>
                <a:t>Dropout Layer </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1200">
                  <a:solidFill>
                    <a:schemeClr val="dk1"/>
                  </a:solidFill>
                  <a:latin typeface="Oswald Light"/>
                  <a:ea typeface="Oswald Light"/>
                  <a:cs typeface="Oswald Light"/>
                  <a:sym typeface="Oswald Light"/>
                </a:rPr>
                <a:t>Rate:0.5</a:t>
              </a:r>
              <a:endParaRPr sz="1200">
                <a:solidFill>
                  <a:schemeClr val="dk1"/>
                </a:solidFill>
                <a:latin typeface="Oswald Light"/>
                <a:ea typeface="Oswald Light"/>
                <a:cs typeface="Oswald Light"/>
                <a:sym typeface="Oswald Light"/>
              </a:endParaRPr>
            </a:p>
          </p:txBody>
        </p:sp>
        <p:sp>
          <p:nvSpPr>
            <p:cNvPr id="399" name="Google Shape;399;g2c9725484e2_2_0"/>
            <p:cNvSpPr/>
            <p:nvPr/>
          </p:nvSpPr>
          <p:spPr>
            <a:xfrm>
              <a:off x="450950" y="5678850"/>
              <a:ext cx="1466700" cy="542100"/>
            </a:xfrm>
            <a:prstGeom prst="rect">
              <a:avLst/>
            </a:prstGeom>
            <a:gradFill>
              <a:gsLst>
                <a:gs pos="0">
                  <a:srgbClr val="DBD4EB"/>
                </a:gs>
                <a:gs pos="100000">
                  <a:srgbClr val="9080BB"/>
                </a:gs>
              </a:gsLst>
              <a:lin ang="5400012" scaled="0"/>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swald Light"/>
                  <a:ea typeface="Oswald Light"/>
                  <a:cs typeface="Oswald Light"/>
                  <a:sym typeface="Oswald Light"/>
                </a:rPr>
                <a:t>D</a:t>
              </a:r>
              <a:r>
                <a:rPr lang="en-US" sz="1200">
                  <a:solidFill>
                    <a:schemeClr val="dk1"/>
                  </a:solidFill>
                  <a:latin typeface="Oswald Light"/>
                  <a:ea typeface="Oswald Light"/>
                  <a:cs typeface="Oswald Light"/>
                  <a:sym typeface="Oswald Light"/>
                </a:rPr>
                <a:t>eanse Layer </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1200">
                  <a:solidFill>
                    <a:schemeClr val="dk1"/>
                  </a:solidFill>
                  <a:latin typeface="Oswald Light"/>
                  <a:ea typeface="Oswald Light"/>
                  <a:cs typeface="Oswald Light"/>
                  <a:sym typeface="Oswald Light"/>
                </a:rPr>
                <a:t>4 Units (Classes)</a:t>
              </a:r>
              <a:endParaRPr sz="12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1200">
                  <a:solidFill>
                    <a:schemeClr val="dk1"/>
                  </a:solidFill>
                  <a:latin typeface="Oswald Light"/>
                  <a:ea typeface="Oswald Light"/>
                  <a:cs typeface="Oswald Light"/>
                  <a:sym typeface="Oswald Light"/>
                </a:rPr>
                <a:t>Activation: Softmax</a:t>
              </a:r>
              <a:endParaRPr sz="1200">
                <a:latin typeface="Oswald Light"/>
                <a:ea typeface="Oswald Light"/>
                <a:cs typeface="Oswald Light"/>
                <a:sym typeface="Oswald Light"/>
              </a:endParaRPr>
            </a:p>
          </p:txBody>
        </p:sp>
        <p:sp>
          <p:nvSpPr>
            <p:cNvPr id="400" name="Google Shape;400;g2c9725484e2_2_0"/>
            <p:cNvSpPr/>
            <p:nvPr/>
          </p:nvSpPr>
          <p:spPr>
            <a:xfrm>
              <a:off x="6459950" y="571563"/>
              <a:ext cx="1603800" cy="6933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Oswald Light"/>
                  <a:ea typeface="Oswald Light"/>
                  <a:cs typeface="Oswald Light"/>
                  <a:sym typeface="Oswald Light"/>
                </a:rPr>
                <a:t>Dense Layer </a:t>
              </a:r>
              <a:endParaRPr sz="900">
                <a:latin typeface="Oswald Light"/>
                <a:ea typeface="Oswald Light"/>
                <a:cs typeface="Oswald Light"/>
                <a:sym typeface="Oswald Light"/>
              </a:endParaRPr>
            </a:p>
            <a:p>
              <a:pPr indent="0" lvl="0" marL="0" rtl="0" algn="ctr">
                <a:spcBef>
                  <a:spcPts val="0"/>
                </a:spcBef>
                <a:spcAft>
                  <a:spcPts val="0"/>
                </a:spcAft>
                <a:buNone/>
              </a:pPr>
              <a:r>
                <a:rPr lang="en-US" sz="900">
                  <a:latin typeface="Oswald Light"/>
                  <a:ea typeface="Oswald Light"/>
                  <a:cs typeface="Oswald Light"/>
                  <a:sym typeface="Oswald Light"/>
                </a:rPr>
                <a:t>96 Units</a:t>
              </a:r>
              <a:endParaRPr sz="900">
                <a:latin typeface="Oswald Light"/>
                <a:ea typeface="Oswald Light"/>
                <a:cs typeface="Oswald Light"/>
                <a:sym typeface="Oswald Light"/>
              </a:endParaRPr>
            </a:p>
            <a:p>
              <a:pPr indent="0" lvl="0" marL="0" rtl="0" algn="ctr">
                <a:spcBef>
                  <a:spcPts val="0"/>
                </a:spcBef>
                <a:spcAft>
                  <a:spcPts val="0"/>
                </a:spcAft>
                <a:buNone/>
              </a:pPr>
              <a:r>
                <a:rPr lang="en-US" sz="900">
                  <a:latin typeface="Oswald Light"/>
                  <a:ea typeface="Oswald Light"/>
                  <a:cs typeface="Oswald Light"/>
                  <a:sym typeface="Oswald Light"/>
                </a:rPr>
                <a:t>Activation: ReLU</a:t>
              </a:r>
              <a:endParaRPr sz="900">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900">
                  <a:solidFill>
                    <a:schemeClr val="dk1"/>
                  </a:solidFill>
                  <a:latin typeface="Oswald Light"/>
                  <a:ea typeface="Oswald Light"/>
                  <a:cs typeface="Oswald Light"/>
                  <a:sym typeface="Oswald Light"/>
                </a:rPr>
                <a:t>Dropout Layer</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900">
                  <a:solidFill>
                    <a:schemeClr val="dk1"/>
                  </a:solidFill>
                  <a:latin typeface="Oswald Light"/>
                  <a:ea typeface="Oswald Light"/>
                  <a:cs typeface="Oswald Light"/>
                  <a:sym typeface="Oswald Light"/>
                </a:rPr>
                <a:t>Rate: 0.5</a:t>
              </a:r>
              <a:endParaRPr sz="900">
                <a:latin typeface="Oswald Light"/>
                <a:ea typeface="Oswald Light"/>
                <a:cs typeface="Oswald Light"/>
                <a:sym typeface="Oswald Light"/>
              </a:endParaRPr>
            </a:p>
          </p:txBody>
        </p:sp>
        <p:sp>
          <p:nvSpPr>
            <p:cNvPr id="401" name="Google Shape;401;g2c9725484e2_2_0"/>
            <p:cNvSpPr/>
            <p:nvPr/>
          </p:nvSpPr>
          <p:spPr>
            <a:xfrm>
              <a:off x="6459950" y="1507719"/>
              <a:ext cx="1504200" cy="6933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
                  <a:solidFill>
                    <a:schemeClr val="dk1"/>
                  </a:solidFill>
                  <a:latin typeface="Oswald Light"/>
                  <a:ea typeface="Oswald Light"/>
                  <a:cs typeface="Oswald Light"/>
                  <a:sym typeface="Oswald Light"/>
                </a:rPr>
                <a:t>Dense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900">
                  <a:solidFill>
                    <a:schemeClr val="dk1"/>
                  </a:solidFill>
                  <a:latin typeface="Oswald Light"/>
                  <a:ea typeface="Oswald Light"/>
                  <a:cs typeface="Oswald Light"/>
                  <a:sym typeface="Oswald Light"/>
                </a:rPr>
                <a:t>256 Units</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Activation: ReLU</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Dropout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Clr>
                  <a:schemeClr val="dk1"/>
                </a:buClr>
                <a:buSzPts val="1100"/>
                <a:buFont typeface="Arial"/>
                <a:buNone/>
              </a:pPr>
              <a:r>
                <a:rPr lang="en-US" sz="900">
                  <a:solidFill>
                    <a:schemeClr val="dk1"/>
                  </a:solidFill>
                  <a:latin typeface="Oswald Light"/>
                  <a:ea typeface="Oswald Light"/>
                  <a:cs typeface="Oswald Light"/>
                  <a:sym typeface="Oswald Light"/>
                </a:rPr>
                <a:t>Rate:0.5</a:t>
              </a:r>
              <a:endParaRPr sz="900">
                <a:solidFill>
                  <a:schemeClr val="dk1"/>
                </a:solidFill>
                <a:latin typeface="Oswald Light"/>
                <a:ea typeface="Oswald Light"/>
                <a:cs typeface="Oswald Light"/>
                <a:sym typeface="Oswald Light"/>
              </a:endParaRPr>
            </a:p>
          </p:txBody>
        </p:sp>
        <p:sp>
          <p:nvSpPr>
            <p:cNvPr id="402" name="Google Shape;402;g2c9725484e2_2_0"/>
            <p:cNvSpPr/>
            <p:nvPr/>
          </p:nvSpPr>
          <p:spPr>
            <a:xfrm>
              <a:off x="6509494" y="2443876"/>
              <a:ext cx="1504200" cy="6933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Oswald Light"/>
                  <a:ea typeface="Oswald Light"/>
                  <a:cs typeface="Oswald Light"/>
                  <a:sym typeface="Oswald Light"/>
                </a:rPr>
                <a:t>D</a:t>
              </a:r>
              <a:r>
                <a:rPr lang="en-US" sz="900">
                  <a:solidFill>
                    <a:schemeClr val="dk1"/>
                  </a:solidFill>
                  <a:latin typeface="Oswald Light"/>
                  <a:ea typeface="Oswald Light"/>
                  <a:cs typeface="Oswald Light"/>
                  <a:sym typeface="Oswald Light"/>
                </a:rPr>
                <a:t>eanse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384  Units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Activation: ReLU</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Dropout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Rate:0.5</a:t>
              </a:r>
              <a:endParaRPr sz="900">
                <a:solidFill>
                  <a:schemeClr val="dk1"/>
                </a:solidFill>
                <a:latin typeface="Oswald Light"/>
                <a:ea typeface="Oswald Light"/>
                <a:cs typeface="Oswald Light"/>
                <a:sym typeface="Oswald Light"/>
              </a:endParaRPr>
            </a:p>
          </p:txBody>
        </p:sp>
        <p:sp>
          <p:nvSpPr>
            <p:cNvPr id="403" name="Google Shape;403;g2c9725484e2_2_0"/>
            <p:cNvSpPr/>
            <p:nvPr/>
          </p:nvSpPr>
          <p:spPr>
            <a:xfrm>
              <a:off x="6459950" y="3428721"/>
              <a:ext cx="1504200" cy="7830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Deanse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384  Units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Activation: ReLU</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Dropout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Rate:0.5</a:t>
              </a:r>
              <a:endParaRPr sz="900">
                <a:solidFill>
                  <a:schemeClr val="dk1"/>
                </a:solidFill>
                <a:latin typeface="Oswald Light"/>
                <a:ea typeface="Oswald Light"/>
                <a:cs typeface="Oswald Light"/>
                <a:sym typeface="Oswald Light"/>
              </a:endParaRPr>
            </a:p>
          </p:txBody>
        </p:sp>
        <p:sp>
          <p:nvSpPr>
            <p:cNvPr id="404" name="Google Shape;404;g2c9725484e2_2_0"/>
            <p:cNvSpPr/>
            <p:nvPr/>
          </p:nvSpPr>
          <p:spPr>
            <a:xfrm>
              <a:off x="6459950" y="6110591"/>
              <a:ext cx="1504200" cy="6933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Dense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N classes</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Activation: Softmax</a:t>
              </a:r>
              <a:endParaRPr sz="900">
                <a:solidFill>
                  <a:schemeClr val="dk1"/>
                </a:solidFill>
                <a:latin typeface="Oswald Light"/>
                <a:ea typeface="Oswald Light"/>
                <a:cs typeface="Oswald Light"/>
                <a:sym typeface="Oswald Light"/>
              </a:endParaRPr>
            </a:p>
          </p:txBody>
        </p:sp>
        <p:sp>
          <p:nvSpPr>
            <p:cNvPr id="405" name="Google Shape;405;g2c9725484e2_2_0"/>
            <p:cNvSpPr/>
            <p:nvPr/>
          </p:nvSpPr>
          <p:spPr>
            <a:xfrm>
              <a:off x="6459954" y="5421277"/>
              <a:ext cx="1504200" cy="4791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Oswald Light"/>
                  <a:ea typeface="Oswald Light"/>
                  <a:cs typeface="Oswald Light"/>
                  <a:sym typeface="Oswald Light"/>
                </a:rPr>
                <a:t>Flatten Layer </a:t>
              </a:r>
              <a:endParaRPr sz="1100">
                <a:latin typeface="Oswald Light"/>
                <a:ea typeface="Oswald Light"/>
                <a:cs typeface="Oswald Light"/>
                <a:sym typeface="Oswald Light"/>
              </a:endParaRPr>
            </a:p>
          </p:txBody>
        </p:sp>
        <p:sp>
          <p:nvSpPr>
            <p:cNvPr id="406" name="Google Shape;406;g2c9725484e2_2_0"/>
            <p:cNvSpPr/>
            <p:nvPr/>
          </p:nvSpPr>
          <p:spPr>
            <a:xfrm>
              <a:off x="6405061" y="15876"/>
              <a:ext cx="1713600" cy="4653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D</a:t>
              </a:r>
              <a:r>
                <a:rPr lang="en-US" sz="1800">
                  <a:solidFill>
                    <a:schemeClr val="lt1"/>
                  </a:solidFill>
                  <a:latin typeface="Oswald Light"/>
                  <a:ea typeface="Oswald Light"/>
                  <a:cs typeface="Oswald Light"/>
                  <a:sym typeface="Oswald Light"/>
                </a:rPr>
                <a:t>NN Structure </a:t>
              </a:r>
              <a:endParaRPr/>
            </a:p>
          </p:txBody>
        </p:sp>
        <p:sp>
          <p:nvSpPr>
            <p:cNvPr id="407" name="Google Shape;407;g2c9725484e2_2_0"/>
            <p:cNvSpPr/>
            <p:nvPr/>
          </p:nvSpPr>
          <p:spPr>
            <a:xfrm>
              <a:off x="1037750" y="1239438"/>
              <a:ext cx="293100" cy="3423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Light"/>
                <a:ea typeface="Oswald Light"/>
                <a:cs typeface="Oswald Light"/>
                <a:sym typeface="Oswald Light"/>
              </a:endParaRPr>
            </a:p>
          </p:txBody>
        </p:sp>
        <p:sp>
          <p:nvSpPr>
            <p:cNvPr id="408" name="Google Shape;408;g2c9725484e2_2_0"/>
            <p:cNvSpPr/>
            <p:nvPr/>
          </p:nvSpPr>
          <p:spPr>
            <a:xfrm>
              <a:off x="1037750" y="2150288"/>
              <a:ext cx="293100" cy="3423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Light"/>
                <a:ea typeface="Oswald Light"/>
                <a:cs typeface="Oswald Light"/>
                <a:sym typeface="Oswald Light"/>
              </a:endParaRPr>
            </a:p>
          </p:txBody>
        </p:sp>
        <p:sp>
          <p:nvSpPr>
            <p:cNvPr id="409" name="Google Shape;409;g2c9725484e2_2_0"/>
            <p:cNvSpPr/>
            <p:nvPr/>
          </p:nvSpPr>
          <p:spPr>
            <a:xfrm>
              <a:off x="1037750" y="3071213"/>
              <a:ext cx="293100" cy="3423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Light"/>
                <a:ea typeface="Oswald Light"/>
                <a:cs typeface="Oswald Light"/>
                <a:sym typeface="Oswald Light"/>
              </a:endParaRPr>
            </a:p>
          </p:txBody>
        </p:sp>
        <p:sp>
          <p:nvSpPr>
            <p:cNvPr id="410" name="Google Shape;410;g2c9725484e2_2_0"/>
            <p:cNvSpPr/>
            <p:nvPr/>
          </p:nvSpPr>
          <p:spPr>
            <a:xfrm>
              <a:off x="1037750" y="3982063"/>
              <a:ext cx="293100" cy="3423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Light"/>
                <a:ea typeface="Oswald Light"/>
                <a:cs typeface="Oswald Light"/>
                <a:sym typeface="Oswald Light"/>
              </a:endParaRPr>
            </a:p>
          </p:txBody>
        </p:sp>
        <p:sp>
          <p:nvSpPr>
            <p:cNvPr id="411" name="Google Shape;411;g2c9725484e2_2_0"/>
            <p:cNvSpPr/>
            <p:nvPr/>
          </p:nvSpPr>
          <p:spPr>
            <a:xfrm>
              <a:off x="1037750" y="5284300"/>
              <a:ext cx="293100" cy="3423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Light"/>
                <a:ea typeface="Oswald Light"/>
                <a:cs typeface="Oswald Light"/>
                <a:sym typeface="Oswald Light"/>
              </a:endParaRPr>
            </a:p>
          </p:txBody>
        </p:sp>
        <p:sp>
          <p:nvSpPr>
            <p:cNvPr id="412" name="Google Shape;412;g2c9725484e2_2_0"/>
            <p:cNvSpPr/>
            <p:nvPr/>
          </p:nvSpPr>
          <p:spPr>
            <a:xfrm>
              <a:off x="7061861" y="1265239"/>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sp>
          <p:nvSpPr>
            <p:cNvPr id="413" name="Google Shape;413;g2c9725484e2_2_0"/>
            <p:cNvSpPr/>
            <p:nvPr/>
          </p:nvSpPr>
          <p:spPr>
            <a:xfrm>
              <a:off x="7061861" y="2201395"/>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sp>
          <p:nvSpPr>
            <p:cNvPr id="414" name="Google Shape;414;g2c9725484e2_2_0"/>
            <p:cNvSpPr/>
            <p:nvPr/>
          </p:nvSpPr>
          <p:spPr>
            <a:xfrm>
              <a:off x="7061861" y="3186691"/>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sp>
          <p:nvSpPr>
            <p:cNvPr id="415" name="Google Shape;415;g2c9725484e2_2_0"/>
            <p:cNvSpPr/>
            <p:nvPr/>
          </p:nvSpPr>
          <p:spPr>
            <a:xfrm>
              <a:off x="7061861" y="4230500"/>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sp>
          <p:nvSpPr>
            <p:cNvPr id="416" name="Google Shape;416;g2c9725484e2_2_0"/>
            <p:cNvSpPr/>
            <p:nvPr/>
          </p:nvSpPr>
          <p:spPr>
            <a:xfrm>
              <a:off x="6509812" y="4517752"/>
              <a:ext cx="1504200" cy="693300"/>
            </a:xfrm>
            <a:prstGeom prst="rect">
              <a:avLst/>
            </a:prstGeom>
            <a:gradFill>
              <a:gsLst>
                <a:gs pos="0">
                  <a:srgbClr val="DFEAFB"/>
                </a:gs>
                <a:gs pos="100000">
                  <a:srgbClr val="6E9CE7"/>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Dense Layer </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256 Units</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Activation: ReLU</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Dropout Layer</a:t>
              </a:r>
              <a:endParaRPr sz="900">
                <a:solidFill>
                  <a:schemeClr val="dk1"/>
                </a:solidFill>
                <a:latin typeface="Oswald Light"/>
                <a:ea typeface="Oswald Light"/>
                <a:cs typeface="Oswald Light"/>
                <a:sym typeface="Oswald Light"/>
              </a:endParaRPr>
            </a:p>
            <a:p>
              <a:pPr indent="0" lvl="0" marL="0" rtl="0" algn="ctr">
                <a:spcBef>
                  <a:spcPts val="0"/>
                </a:spcBef>
                <a:spcAft>
                  <a:spcPts val="0"/>
                </a:spcAft>
                <a:buNone/>
              </a:pPr>
              <a:r>
                <a:rPr lang="en-US" sz="900">
                  <a:solidFill>
                    <a:schemeClr val="dk1"/>
                  </a:solidFill>
                  <a:latin typeface="Oswald Light"/>
                  <a:ea typeface="Oswald Light"/>
                  <a:cs typeface="Oswald Light"/>
                  <a:sym typeface="Oswald Light"/>
                </a:rPr>
                <a:t>Rate: 0.5</a:t>
              </a:r>
              <a:endParaRPr sz="900">
                <a:solidFill>
                  <a:schemeClr val="dk1"/>
                </a:solidFill>
                <a:latin typeface="Oswald Light"/>
                <a:ea typeface="Oswald Light"/>
                <a:cs typeface="Oswald Light"/>
                <a:sym typeface="Oswald Light"/>
              </a:endParaRPr>
            </a:p>
          </p:txBody>
        </p:sp>
        <p:sp>
          <p:nvSpPr>
            <p:cNvPr id="417" name="Google Shape;417;g2c9725484e2_2_0"/>
            <p:cNvSpPr/>
            <p:nvPr/>
          </p:nvSpPr>
          <p:spPr>
            <a:xfrm>
              <a:off x="7061761" y="5170550"/>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sp>
          <p:nvSpPr>
            <p:cNvPr id="418" name="Google Shape;418;g2c9725484e2_2_0"/>
            <p:cNvSpPr/>
            <p:nvPr/>
          </p:nvSpPr>
          <p:spPr>
            <a:xfrm>
              <a:off x="7061861" y="5855825"/>
              <a:ext cx="300600" cy="268500"/>
            </a:xfrm>
            <a:prstGeom prst="downArrow">
              <a:avLst>
                <a:gd fmla="val 50000" name="adj1"/>
                <a:gd fmla="val 50000" name="adj2"/>
              </a:avLst>
            </a:prstGeom>
            <a:gradFill>
              <a:gsLst>
                <a:gs pos="0">
                  <a:srgbClr val="F48108"/>
                </a:gs>
                <a:gs pos="100000">
                  <a:srgbClr val="703D08"/>
                </a:gs>
              </a:gsLst>
              <a:path path="circle">
                <a:fillToRect b="50%" l="50%" r="50%" t="50%"/>
              </a:path>
              <a:tileRect/>
            </a:gradFill>
            <a:ln cap="flat" cmpd="sng" w="12700">
              <a:solidFill>
                <a:srgbClr val="4743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swald Light"/>
                <a:ea typeface="Oswald Light"/>
                <a:cs typeface="Oswald Light"/>
                <a:sym typeface="Oswald Light"/>
              </a:endParaRPr>
            </a:p>
          </p:txBody>
        </p:sp>
      </p:grpSp>
      <p:pic>
        <p:nvPicPr>
          <p:cNvPr id="419" name="Google Shape;419;g2c9725484e2_2_0"/>
          <p:cNvPicPr preferRelativeResize="0"/>
          <p:nvPr/>
        </p:nvPicPr>
        <p:blipFill>
          <a:blip r:embed="rId5">
            <a:alphaModFix/>
          </a:blip>
          <a:stretch>
            <a:fillRect/>
          </a:stretch>
        </p:blipFill>
        <p:spPr>
          <a:xfrm>
            <a:off x="2832875" y="628094"/>
            <a:ext cx="2505600" cy="311808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pic>
        <p:nvPicPr>
          <p:cNvPr id="420" name="Google Shape;420;g2c9725484e2_2_0"/>
          <p:cNvPicPr preferRelativeResize="0"/>
          <p:nvPr/>
        </p:nvPicPr>
        <p:blipFill>
          <a:blip r:embed="rId6">
            <a:alphaModFix/>
          </a:blip>
          <a:stretch>
            <a:fillRect/>
          </a:stretch>
        </p:blipFill>
        <p:spPr>
          <a:xfrm>
            <a:off x="2832875" y="3734053"/>
            <a:ext cx="2505600" cy="2757022"/>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cxnSp>
        <p:nvCxnSpPr>
          <p:cNvPr id="421" name="Google Shape;421;g2c9725484e2_2_0"/>
          <p:cNvCxnSpPr/>
          <p:nvPr/>
        </p:nvCxnSpPr>
        <p:spPr>
          <a:xfrm>
            <a:off x="2384225" y="1153725"/>
            <a:ext cx="1666200" cy="1475100"/>
          </a:xfrm>
          <a:prstGeom prst="straightConnector1">
            <a:avLst/>
          </a:prstGeom>
          <a:noFill/>
          <a:ln cap="flat" cmpd="sng" w="28575">
            <a:solidFill>
              <a:srgbClr val="FF0000"/>
            </a:solidFill>
            <a:prstDash val="solid"/>
            <a:round/>
            <a:headEnd len="med" w="med" type="none"/>
            <a:tailEnd len="med" w="med" type="none"/>
          </a:ln>
        </p:spPr>
      </p:cxnSp>
      <p:cxnSp>
        <p:nvCxnSpPr>
          <p:cNvPr id="422" name="Google Shape;422;g2c9725484e2_2_0"/>
          <p:cNvCxnSpPr>
            <a:stCxn id="420" idx="0"/>
            <a:endCxn id="399" idx="3"/>
          </p:cNvCxnSpPr>
          <p:nvPr/>
        </p:nvCxnSpPr>
        <p:spPr>
          <a:xfrm flipH="1">
            <a:off x="2240675" y="3734053"/>
            <a:ext cx="1845000" cy="2381100"/>
          </a:xfrm>
          <a:prstGeom prst="straightConnector1">
            <a:avLst/>
          </a:prstGeom>
          <a:noFill/>
          <a:ln cap="flat" cmpd="sng" w="28575">
            <a:solidFill>
              <a:srgbClr val="FF0000"/>
            </a:solidFill>
            <a:prstDash val="solid"/>
            <a:round/>
            <a:headEnd len="med" w="med" type="none"/>
            <a:tailEnd len="med" w="med" type="none"/>
          </a:ln>
        </p:spPr>
      </p:cxnSp>
      <p:sp>
        <p:nvSpPr>
          <p:cNvPr id="423" name="Google Shape;423;g2c9725484e2_2_0"/>
          <p:cNvSpPr txBox="1"/>
          <p:nvPr/>
        </p:nvSpPr>
        <p:spPr>
          <a:xfrm>
            <a:off x="4646349" y="20825"/>
            <a:ext cx="4712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rPr>
              <a:t>Our Advanced</a:t>
            </a:r>
            <a:r>
              <a:rPr b="1" lang="en-US" sz="2800">
                <a:solidFill>
                  <a:schemeClr val="lt1"/>
                </a:solidFill>
              </a:rPr>
              <a:t> Work </a:t>
            </a:r>
            <a:endParaRPr b="1" sz="2800"/>
          </a:p>
        </p:txBody>
      </p:sp>
      <p:cxnSp>
        <p:nvCxnSpPr>
          <p:cNvPr id="424" name="Google Shape;424;g2c9725484e2_2_0"/>
          <p:cNvCxnSpPr/>
          <p:nvPr/>
        </p:nvCxnSpPr>
        <p:spPr>
          <a:xfrm flipH="1">
            <a:off x="5768504" y="605835"/>
            <a:ext cx="59100" cy="59013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c9f0e508c6_1_11"/>
          <p:cNvSpPr/>
          <p:nvPr/>
        </p:nvSpPr>
        <p:spPr>
          <a:xfrm>
            <a:off x="0" y="0"/>
            <a:ext cx="12192000" cy="6858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pic>
        <p:nvPicPr>
          <p:cNvPr id="430" name="Google Shape;430;g2c9f0e508c6_1_11"/>
          <p:cNvPicPr preferRelativeResize="0"/>
          <p:nvPr/>
        </p:nvPicPr>
        <p:blipFill>
          <a:blip r:embed="rId3">
            <a:alphaModFix/>
          </a:blip>
          <a:stretch>
            <a:fillRect/>
          </a:stretch>
        </p:blipFill>
        <p:spPr>
          <a:xfrm>
            <a:off x="454275" y="1227300"/>
            <a:ext cx="7303163" cy="239805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pic>
        <p:nvPicPr>
          <p:cNvPr id="431" name="Google Shape;431;g2c9f0e508c6_1_11"/>
          <p:cNvPicPr preferRelativeResize="0"/>
          <p:nvPr/>
        </p:nvPicPr>
        <p:blipFill>
          <a:blip r:embed="rId4">
            <a:alphaModFix/>
          </a:blip>
          <a:stretch>
            <a:fillRect/>
          </a:stretch>
        </p:blipFill>
        <p:spPr>
          <a:xfrm>
            <a:off x="8365513" y="1102350"/>
            <a:ext cx="3362325" cy="264795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pic>
        <p:nvPicPr>
          <p:cNvPr id="432" name="Google Shape;432;g2c9f0e508c6_1_11"/>
          <p:cNvPicPr preferRelativeResize="0"/>
          <p:nvPr/>
        </p:nvPicPr>
        <p:blipFill>
          <a:blip r:embed="rId5">
            <a:alphaModFix/>
          </a:blip>
          <a:stretch>
            <a:fillRect/>
          </a:stretch>
        </p:blipFill>
        <p:spPr>
          <a:xfrm>
            <a:off x="451350" y="4297150"/>
            <a:ext cx="7303176" cy="2523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pic>
        <p:nvPicPr>
          <p:cNvPr id="433" name="Google Shape;433;g2c9f0e508c6_1_11"/>
          <p:cNvPicPr preferRelativeResize="0"/>
          <p:nvPr/>
        </p:nvPicPr>
        <p:blipFill>
          <a:blip r:embed="rId6">
            <a:alphaModFix/>
          </a:blip>
          <a:stretch>
            <a:fillRect/>
          </a:stretch>
        </p:blipFill>
        <p:spPr>
          <a:xfrm>
            <a:off x="8365513" y="4096000"/>
            <a:ext cx="3362325" cy="264795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sp>
        <p:nvSpPr>
          <p:cNvPr id="434" name="Google Shape;434;g2c9f0e508c6_1_11"/>
          <p:cNvSpPr txBox="1"/>
          <p:nvPr/>
        </p:nvSpPr>
        <p:spPr>
          <a:xfrm>
            <a:off x="0" y="762000"/>
            <a:ext cx="6268800" cy="3957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Model performance for the CNN algorithm: 76.5% accuracy </a:t>
            </a:r>
            <a:endParaRPr b="1" sz="1600">
              <a:solidFill>
                <a:schemeClr val="lt1"/>
              </a:solidFill>
            </a:endParaRPr>
          </a:p>
        </p:txBody>
      </p:sp>
      <p:sp>
        <p:nvSpPr>
          <p:cNvPr id="435" name="Google Shape;435;g2c9f0e508c6_1_11"/>
          <p:cNvSpPr txBox="1"/>
          <p:nvPr/>
        </p:nvSpPr>
        <p:spPr>
          <a:xfrm>
            <a:off x="0" y="3825250"/>
            <a:ext cx="6268800" cy="3957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Model performance for the DNN algorithm: 75.5% accuracy</a:t>
            </a:r>
            <a:endParaRPr b="1" sz="1600">
              <a:solidFill>
                <a:schemeClr val="lt1"/>
              </a:solidFill>
            </a:endParaRPr>
          </a:p>
        </p:txBody>
      </p:sp>
      <p:sp>
        <p:nvSpPr>
          <p:cNvPr id="436" name="Google Shape;436;g2c9f0e508c6_1_11"/>
          <p:cNvSpPr txBox="1"/>
          <p:nvPr/>
        </p:nvSpPr>
        <p:spPr>
          <a:xfrm>
            <a:off x="2345716" y="10484"/>
            <a:ext cx="7928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rPr>
              <a:t>Results &amp; Analysis (Advanced Work) </a:t>
            </a:r>
            <a:endParaRPr b="1"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c9e5a86af9_11_7"/>
          <p:cNvSpPr txBox="1"/>
          <p:nvPr>
            <p:ph type="title"/>
          </p:nvPr>
        </p:nvSpPr>
        <p:spPr>
          <a:xfrm>
            <a:off x="1429566" y="1045445"/>
            <a:ext cx="9238500" cy="85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c9e5a86af9_11_7"/>
          <p:cNvSpPr txBox="1"/>
          <p:nvPr>
            <p:ph idx="1" type="body"/>
          </p:nvPr>
        </p:nvSpPr>
        <p:spPr>
          <a:xfrm>
            <a:off x="1429566" y="2286000"/>
            <a:ext cx="9238500" cy="381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43" name="Google Shape;443;g2c9e5a86af9_11_7"/>
          <p:cNvSpPr/>
          <p:nvPr/>
        </p:nvSpPr>
        <p:spPr>
          <a:xfrm>
            <a:off x="0" y="0"/>
            <a:ext cx="12192000" cy="6858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444" name="Google Shape;444;g2c9e5a86af9_11_7"/>
          <p:cNvSpPr txBox="1"/>
          <p:nvPr/>
        </p:nvSpPr>
        <p:spPr>
          <a:xfrm>
            <a:off x="2250785" y="77611"/>
            <a:ext cx="7928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rPr>
              <a:t>Conclusion and Future Works</a:t>
            </a:r>
            <a:r>
              <a:rPr b="1" lang="en-US" sz="2800">
                <a:solidFill>
                  <a:schemeClr val="lt1"/>
                </a:solidFill>
              </a:rPr>
              <a:t> </a:t>
            </a:r>
            <a:endParaRPr b="1" sz="2800"/>
          </a:p>
        </p:txBody>
      </p:sp>
      <p:grpSp>
        <p:nvGrpSpPr>
          <p:cNvPr id="445" name="Google Shape;445;g2c9e5a86af9_11_7"/>
          <p:cNvGrpSpPr/>
          <p:nvPr/>
        </p:nvGrpSpPr>
        <p:grpSpPr>
          <a:xfrm flipH="1">
            <a:off x="7577760" y="3290984"/>
            <a:ext cx="3846140" cy="1668765"/>
            <a:chOff x="914672" y="2051434"/>
            <a:chExt cx="2884677" cy="1251605"/>
          </a:xfrm>
        </p:grpSpPr>
        <p:sp>
          <p:nvSpPr>
            <p:cNvPr id="446" name="Google Shape;446;g2c9e5a86af9_11_7"/>
            <p:cNvSpPr txBox="1"/>
            <p:nvPr/>
          </p:nvSpPr>
          <p:spPr>
            <a:xfrm>
              <a:off x="914672" y="2255739"/>
              <a:ext cx="2077200" cy="1047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u="sng">
                  <a:solidFill>
                    <a:schemeClr val="lt1"/>
                  </a:solidFill>
                </a:rPr>
                <a:t>Hybrid Approach</a:t>
              </a:r>
              <a:endParaRPr b="1" sz="1600" u="sng">
                <a:solidFill>
                  <a:schemeClr val="lt1"/>
                </a:solidFill>
              </a:endParaRPr>
            </a:p>
            <a:p>
              <a:pPr indent="0" lvl="0" marL="0" rtl="0" algn="l">
                <a:lnSpc>
                  <a:spcPct val="115000"/>
                </a:lnSpc>
                <a:spcBef>
                  <a:spcPts val="0"/>
                </a:spcBef>
                <a:spcAft>
                  <a:spcPts val="0"/>
                </a:spcAft>
                <a:buNone/>
              </a:pPr>
              <a:r>
                <a:t/>
              </a:r>
              <a:endParaRPr b="1" sz="1600">
                <a:solidFill>
                  <a:schemeClr val="lt1"/>
                </a:solidFill>
              </a:endParaRPr>
            </a:p>
            <a:p>
              <a:pPr indent="0" lvl="0" marL="0" rtl="0" algn="l">
                <a:lnSpc>
                  <a:spcPct val="115000"/>
                </a:lnSpc>
                <a:spcBef>
                  <a:spcPts val="0"/>
                </a:spcBef>
                <a:spcAft>
                  <a:spcPts val="2100"/>
                </a:spcAft>
                <a:buNone/>
              </a:pPr>
              <a:r>
                <a:rPr b="1" lang="en-US" sz="1200">
                  <a:solidFill>
                    <a:schemeClr val="lt1"/>
                  </a:solidFill>
                </a:rPr>
                <a:t>Combination of ML and DL techniques (e.g., using pre-trained DL models for feature extraction followed by an ML classifier) can yield optimal results</a:t>
              </a:r>
              <a:endParaRPr b="1" sz="1100">
                <a:solidFill>
                  <a:schemeClr val="lt1"/>
                </a:solidFill>
              </a:endParaRPr>
            </a:p>
          </p:txBody>
        </p:sp>
        <p:cxnSp>
          <p:nvCxnSpPr>
            <p:cNvPr id="447" name="Google Shape;447;g2c9e5a86af9_11_7"/>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448" name="Google Shape;448;g2c9e5a86af9_11_7"/>
            <p:cNvSpPr/>
            <p:nvPr/>
          </p:nvSpPr>
          <p:spPr>
            <a:xfrm>
              <a:off x="3020371" y="2111851"/>
              <a:ext cx="198600" cy="198300"/>
            </a:xfrm>
            <a:prstGeom prst="ellipse">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9" name="Google Shape;449;g2c9e5a86af9_11_7"/>
            <p:cNvSpPr txBox="1"/>
            <p:nvPr/>
          </p:nvSpPr>
          <p:spPr>
            <a:xfrm>
              <a:off x="2995927" y="2051434"/>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grpSp>
      <p:grpSp>
        <p:nvGrpSpPr>
          <p:cNvPr id="450" name="Google Shape;450;g2c9e5a86af9_11_7"/>
          <p:cNvGrpSpPr/>
          <p:nvPr/>
        </p:nvGrpSpPr>
        <p:grpSpPr>
          <a:xfrm>
            <a:off x="538074" y="4139217"/>
            <a:ext cx="4373525" cy="1516373"/>
            <a:chOff x="897008" y="2051434"/>
            <a:chExt cx="3280225" cy="1137308"/>
          </a:xfrm>
        </p:grpSpPr>
        <p:sp>
          <p:nvSpPr>
            <p:cNvPr id="451" name="Google Shape;451;g2c9e5a86af9_11_7"/>
            <p:cNvSpPr txBox="1"/>
            <p:nvPr/>
          </p:nvSpPr>
          <p:spPr>
            <a:xfrm>
              <a:off x="897008" y="2141443"/>
              <a:ext cx="2209200" cy="1047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u="sng">
                  <a:solidFill>
                    <a:schemeClr val="lt1"/>
                  </a:solidFill>
                </a:rPr>
                <a:t>Implementing Real-time</a:t>
              </a:r>
              <a:endParaRPr b="1" sz="1600" u="sng">
                <a:solidFill>
                  <a:schemeClr val="lt1"/>
                </a:solidFill>
              </a:endParaRPr>
            </a:p>
            <a:p>
              <a:pPr indent="0" lvl="0" marL="0" rtl="0" algn="r">
                <a:spcBef>
                  <a:spcPts val="0"/>
                </a:spcBef>
                <a:spcAft>
                  <a:spcPts val="0"/>
                </a:spcAft>
                <a:buNone/>
              </a:pPr>
              <a:r>
                <a:rPr lang="en-US" sz="1200">
                  <a:solidFill>
                    <a:srgbClr val="0D0D0D"/>
                  </a:solidFill>
                  <a:highlight>
                    <a:srgbClr val="FFFFFF"/>
                  </a:highlight>
                </a:rPr>
                <a:t> </a:t>
              </a:r>
              <a:endParaRPr b="1" sz="1200"/>
            </a:p>
            <a:p>
              <a:pPr indent="0" lvl="0" marL="0" rtl="0" algn="r">
                <a:lnSpc>
                  <a:spcPct val="115000"/>
                </a:lnSpc>
                <a:spcBef>
                  <a:spcPts val="0"/>
                </a:spcBef>
                <a:spcAft>
                  <a:spcPts val="2100"/>
                </a:spcAft>
                <a:buNone/>
              </a:pPr>
              <a:r>
                <a:rPr b="1" lang="en-US" sz="1200">
                  <a:solidFill>
                    <a:schemeClr val="lt1"/>
                  </a:solidFill>
                </a:rPr>
                <a:t>Collaborations with industry partners could lead to the practical application of this findings. </a:t>
              </a:r>
              <a:endParaRPr b="1" sz="1200"/>
            </a:p>
          </p:txBody>
        </p:sp>
        <p:cxnSp>
          <p:nvCxnSpPr>
            <p:cNvPr id="452" name="Google Shape;452;g2c9e5a86af9_11_7"/>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453" name="Google Shape;453;g2c9e5a86af9_11_7"/>
            <p:cNvSpPr/>
            <p:nvPr/>
          </p:nvSpPr>
          <p:spPr>
            <a:xfrm>
              <a:off x="3020371" y="2111851"/>
              <a:ext cx="198600" cy="198300"/>
            </a:xfrm>
            <a:prstGeom prst="ellipse">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g2c9e5a86af9_11_7"/>
            <p:cNvSpPr txBox="1"/>
            <p:nvPr/>
          </p:nvSpPr>
          <p:spPr>
            <a:xfrm>
              <a:off x="2995927" y="2051434"/>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grpSp>
      <p:grpSp>
        <p:nvGrpSpPr>
          <p:cNvPr id="455" name="Google Shape;455;g2c9e5a86af9_11_7"/>
          <p:cNvGrpSpPr/>
          <p:nvPr/>
        </p:nvGrpSpPr>
        <p:grpSpPr>
          <a:xfrm flipH="1">
            <a:off x="6297720" y="1285525"/>
            <a:ext cx="5504581" cy="1396365"/>
            <a:chOff x="459410" y="1912837"/>
            <a:chExt cx="4128539" cy="1047300"/>
          </a:xfrm>
        </p:grpSpPr>
        <p:sp>
          <p:nvSpPr>
            <p:cNvPr id="456" name="Google Shape;456;g2c9e5a86af9_11_7"/>
            <p:cNvSpPr txBox="1"/>
            <p:nvPr/>
          </p:nvSpPr>
          <p:spPr>
            <a:xfrm>
              <a:off x="459410" y="1912837"/>
              <a:ext cx="2387700" cy="1047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u="sng">
                  <a:solidFill>
                    <a:schemeClr val="lt1"/>
                  </a:solidFill>
                </a:rPr>
                <a:t>Expanding Datasets</a:t>
              </a:r>
              <a:endParaRPr b="1" sz="1600" u="sng">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2100"/>
                </a:spcAft>
                <a:buNone/>
              </a:pPr>
              <a:r>
                <a:rPr b="1" lang="en-US" sz="1200">
                  <a:solidFill>
                    <a:schemeClr val="lt1"/>
                  </a:solidFill>
                </a:rPr>
                <a:t>Enriching </a:t>
              </a:r>
              <a:r>
                <a:rPr b="1" lang="en-US" sz="1200">
                  <a:solidFill>
                    <a:schemeClr val="lt1"/>
                  </a:solidFill>
                </a:rPr>
                <a:t>these data</a:t>
              </a:r>
              <a:r>
                <a:rPr b="1" lang="en-US" sz="1200">
                  <a:solidFill>
                    <a:schemeClr val="lt1"/>
                  </a:solidFill>
                </a:rPr>
                <a:t> with a wider range of </a:t>
              </a:r>
              <a:r>
                <a:rPr b="1" lang="en-US" sz="1200">
                  <a:solidFill>
                    <a:schemeClr val="lt1"/>
                  </a:solidFill>
                  <a:highlight>
                    <a:srgbClr val="249C91"/>
                  </a:highlight>
                </a:rPr>
                <a:t>fault types</a:t>
              </a:r>
              <a:r>
                <a:rPr b="1" lang="en-US" sz="1200">
                  <a:solidFill>
                    <a:schemeClr val="lt1"/>
                  </a:solidFill>
                </a:rPr>
                <a:t> and additional variables like </a:t>
              </a:r>
              <a:r>
                <a:rPr b="1" lang="en-US" sz="1200">
                  <a:solidFill>
                    <a:schemeClr val="lt1"/>
                  </a:solidFill>
                  <a:highlight>
                    <a:srgbClr val="249C91"/>
                  </a:highlight>
                </a:rPr>
                <a:t>vibration metrics</a:t>
              </a:r>
              <a:r>
                <a:rPr b="1" lang="en-US" sz="1200">
                  <a:solidFill>
                    <a:schemeClr val="lt1"/>
                  </a:solidFill>
                </a:rPr>
                <a:t> will provide deeper insights into engine diagnostics and maintenance.</a:t>
              </a:r>
              <a:endParaRPr b="1" sz="1100">
                <a:solidFill>
                  <a:schemeClr val="lt1"/>
                </a:solidFill>
              </a:endParaRPr>
            </a:p>
          </p:txBody>
        </p:sp>
        <p:cxnSp>
          <p:nvCxnSpPr>
            <p:cNvPr id="457" name="Google Shape;457;g2c9e5a86af9_11_7"/>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458" name="Google Shape;458;g2c9e5a86af9_11_7"/>
            <p:cNvSpPr/>
            <p:nvPr/>
          </p:nvSpPr>
          <p:spPr>
            <a:xfrm>
              <a:off x="3020371" y="2111851"/>
              <a:ext cx="198600" cy="198300"/>
            </a:xfrm>
            <a:prstGeom prst="ellipse">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g2c9e5a86af9_11_7"/>
            <p:cNvSpPr txBox="1"/>
            <p:nvPr/>
          </p:nvSpPr>
          <p:spPr>
            <a:xfrm>
              <a:off x="2995927" y="2051434"/>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grpSp>
      <p:grpSp>
        <p:nvGrpSpPr>
          <p:cNvPr id="460" name="Google Shape;460;g2c9e5a86af9_11_7"/>
          <p:cNvGrpSpPr/>
          <p:nvPr/>
        </p:nvGrpSpPr>
        <p:grpSpPr>
          <a:xfrm>
            <a:off x="3756457" y="1413441"/>
            <a:ext cx="4678784" cy="4336093"/>
            <a:chOff x="3217473" y="1225350"/>
            <a:chExt cx="3118150" cy="3159727"/>
          </a:xfrm>
        </p:grpSpPr>
        <p:sp>
          <p:nvSpPr>
            <p:cNvPr id="461" name="Google Shape;461;g2c9e5a86af9_11_7"/>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2" name="Google Shape;462;g2c9e5a86af9_11_7"/>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63" name="Google Shape;463;g2c9e5a86af9_11_7"/>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64" name="Google Shape;464;g2c9e5a86af9_11_7"/>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65" name="Google Shape;465;g2c9e5a86af9_11_7"/>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155B55"/>
            </a:solidFill>
            <a:ln>
              <a:noFill/>
            </a:ln>
          </p:spPr>
        </p:sp>
        <p:sp>
          <p:nvSpPr>
            <p:cNvPr id="466" name="Google Shape;466;g2c9e5a86af9_11_7"/>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67" name="Google Shape;467;g2c9e5a86af9_11_7"/>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68" name="Google Shape;468;g2c9e5a86af9_11_7"/>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155B55"/>
            </a:solidFill>
            <a:ln>
              <a:noFill/>
            </a:ln>
          </p:spPr>
        </p:sp>
        <p:sp>
          <p:nvSpPr>
            <p:cNvPr id="469" name="Google Shape;469;g2c9e5a86af9_11_7"/>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1D7E75"/>
            </a:solidFill>
            <a:ln>
              <a:noFill/>
            </a:ln>
          </p:spPr>
        </p:sp>
        <p:sp>
          <p:nvSpPr>
            <p:cNvPr id="470" name="Google Shape;470;g2c9e5a86af9_11_7"/>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155B55"/>
            </a:solidFill>
            <a:ln>
              <a:noFill/>
            </a:ln>
          </p:spPr>
        </p:sp>
        <p:sp>
          <p:nvSpPr>
            <p:cNvPr id="471" name="Google Shape;471;g2c9e5a86af9_11_7"/>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1B786F"/>
            </a:solidFill>
            <a:ln>
              <a:noFill/>
            </a:ln>
          </p:spPr>
        </p:sp>
        <p:sp>
          <p:nvSpPr>
            <p:cNvPr id="472" name="Google Shape;472;g2c9e5a86af9_11_7"/>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155B55"/>
            </a:solidFill>
            <a:ln>
              <a:noFill/>
            </a:ln>
          </p:spPr>
        </p:sp>
        <p:sp>
          <p:nvSpPr>
            <p:cNvPr id="473" name="Google Shape;473;g2c9e5a86af9_11_7"/>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1F887E"/>
            </a:solidFill>
            <a:ln>
              <a:noFill/>
            </a:ln>
          </p:spPr>
        </p:sp>
        <p:sp>
          <p:nvSpPr>
            <p:cNvPr id="474" name="Google Shape;474;g2c9e5a86af9_11_7"/>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249C91"/>
            </a:solidFill>
            <a:ln>
              <a:noFill/>
            </a:ln>
          </p:spPr>
        </p:sp>
      </p:grpSp>
      <p:grpSp>
        <p:nvGrpSpPr>
          <p:cNvPr id="475" name="Google Shape;475;g2c9e5a86af9_11_7"/>
          <p:cNvGrpSpPr/>
          <p:nvPr/>
        </p:nvGrpSpPr>
        <p:grpSpPr>
          <a:xfrm>
            <a:off x="889001" y="2053675"/>
            <a:ext cx="4251198" cy="1396365"/>
            <a:chOff x="988755" y="1684229"/>
            <a:chExt cx="3188478" cy="1047300"/>
          </a:xfrm>
        </p:grpSpPr>
        <p:sp>
          <p:nvSpPr>
            <p:cNvPr id="476" name="Google Shape;476;g2c9e5a86af9_11_7"/>
            <p:cNvSpPr txBox="1"/>
            <p:nvPr/>
          </p:nvSpPr>
          <p:spPr>
            <a:xfrm>
              <a:off x="988755" y="1684229"/>
              <a:ext cx="1946100" cy="1047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u="sng">
                  <a:solidFill>
                    <a:schemeClr val="lt1"/>
                  </a:solidFill>
                </a:rPr>
                <a:t>Different Engines</a:t>
              </a:r>
              <a:endParaRPr b="1" sz="1600" u="sng">
                <a:solidFill>
                  <a:schemeClr val="lt1"/>
                </a:solidFill>
              </a:endParaRPr>
            </a:p>
            <a:p>
              <a:pPr indent="0" lvl="0" marL="0" rtl="0" algn="r">
                <a:lnSpc>
                  <a:spcPct val="115000"/>
                </a:lnSpc>
                <a:spcBef>
                  <a:spcPts val="0"/>
                </a:spcBef>
                <a:spcAft>
                  <a:spcPts val="0"/>
                </a:spcAft>
                <a:buNone/>
              </a:pPr>
              <a:r>
                <a:t/>
              </a:r>
              <a:endParaRPr b="1" sz="1200">
                <a:solidFill>
                  <a:schemeClr val="lt1"/>
                </a:solidFill>
              </a:endParaRPr>
            </a:p>
            <a:p>
              <a:pPr indent="0" lvl="0" marL="0" rtl="0" algn="r">
                <a:lnSpc>
                  <a:spcPct val="115000"/>
                </a:lnSpc>
                <a:spcBef>
                  <a:spcPts val="0"/>
                </a:spcBef>
                <a:spcAft>
                  <a:spcPts val="2100"/>
                </a:spcAft>
                <a:buNone/>
              </a:pPr>
              <a:r>
                <a:rPr b="1" lang="en-US" sz="1200">
                  <a:solidFill>
                    <a:schemeClr val="lt1"/>
                  </a:solidFill>
                </a:rPr>
                <a:t>Broadening the  research by curating datasets for different engine types, such as diesel engines and Electrical Engines</a:t>
              </a:r>
              <a:endParaRPr b="1" sz="1100">
                <a:latin typeface="Roboto"/>
                <a:ea typeface="Roboto"/>
                <a:cs typeface="Roboto"/>
                <a:sym typeface="Roboto"/>
              </a:endParaRPr>
            </a:p>
          </p:txBody>
        </p:sp>
        <p:cxnSp>
          <p:nvCxnSpPr>
            <p:cNvPr id="477" name="Google Shape;477;g2c9e5a86af9_11_7"/>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478" name="Google Shape;478;g2c9e5a86af9_11_7"/>
            <p:cNvSpPr/>
            <p:nvPr/>
          </p:nvSpPr>
          <p:spPr>
            <a:xfrm>
              <a:off x="3020371" y="2111851"/>
              <a:ext cx="198600" cy="198300"/>
            </a:xfrm>
            <a:prstGeom prst="ellipse">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9" name="Google Shape;479;g2c9e5a86af9_11_7"/>
            <p:cNvSpPr txBox="1"/>
            <p:nvPr/>
          </p:nvSpPr>
          <p:spPr>
            <a:xfrm>
              <a:off x="2995927" y="2051434"/>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
          <p:cNvSpPr txBox="1"/>
          <p:nvPr/>
        </p:nvSpPr>
        <p:spPr>
          <a:xfrm>
            <a:off x="3323063" y="323385"/>
            <a:ext cx="60662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Overview of the Project</a:t>
            </a:r>
            <a:endParaRPr/>
          </a:p>
        </p:txBody>
      </p:sp>
      <p:sp>
        <p:nvSpPr>
          <p:cNvPr id="485" name="Google Shape;485;p8"/>
          <p:cNvSpPr/>
          <p:nvPr/>
        </p:nvSpPr>
        <p:spPr>
          <a:xfrm>
            <a:off x="0" y="0"/>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486" name="Google Shape;486;p8"/>
          <p:cNvSpPr txBox="1"/>
          <p:nvPr/>
        </p:nvSpPr>
        <p:spPr>
          <a:xfrm>
            <a:off x="2190464" y="2774198"/>
            <a:ext cx="792851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c9e5a86af9_2_81"/>
          <p:cNvSpPr/>
          <p:nvPr/>
        </p:nvSpPr>
        <p:spPr>
          <a:xfrm>
            <a:off x="6964801" y="3082967"/>
            <a:ext cx="2187259" cy="2731968"/>
          </a:xfrm>
          <a:custGeom>
            <a:rect b="b" l="l" r="r" t="t"/>
            <a:pathLst>
              <a:path extrusionOk="0" h="21600" w="20585">
                <a:moveTo>
                  <a:pt x="19489" y="7709"/>
                </a:moveTo>
                <a:cubicBezTo>
                  <a:pt x="18655" y="5894"/>
                  <a:pt x="17147" y="4357"/>
                  <a:pt x="16353" y="2525"/>
                </a:cubicBezTo>
                <a:cubicBezTo>
                  <a:pt x="16122" y="1976"/>
                  <a:pt x="15911" y="1427"/>
                  <a:pt x="15730" y="861"/>
                </a:cubicBezTo>
                <a:cubicBezTo>
                  <a:pt x="15569" y="355"/>
                  <a:pt x="15016" y="0"/>
                  <a:pt x="14393" y="0"/>
                </a:cubicBezTo>
                <a:lnTo>
                  <a:pt x="6191" y="0"/>
                </a:lnTo>
                <a:cubicBezTo>
                  <a:pt x="5558" y="0"/>
                  <a:pt x="5015" y="355"/>
                  <a:pt x="4854" y="861"/>
                </a:cubicBezTo>
                <a:cubicBezTo>
                  <a:pt x="4673" y="1419"/>
                  <a:pt x="4472" y="1976"/>
                  <a:pt x="4231" y="2525"/>
                </a:cubicBezTo>
                <a:cubicBezTo>
                  <a:pt x="3447" y="4357"/>
                  <a:pt x="1939" y="5894"/>
                  <a:pt x="1095" y="7709"/>
                </a:cubicBezTo>
                <a:cubicBezTo>
                  <a:pt x="-212" y="10530"/>
                  <a:pt x="-503" y="13916"/>
                  <a:pt x="1075" y="16711"/>
                </a:cubicBezTo>
                <a:cubicBezTo>
                  <a:pt x="2713" y="19607"/>
                  <a:pt x="6221" y="21600"/>
                  <a:pt x="10282" y="21600"/>
                </a:cubicBezTo>
                <a:cubicBezTo>
                  <a:pt x="14343" y="21600"/>
                  <a:pt x="17861" y="19599"/>
                  <a:pt x="19489" y="16711"/>
                </a:cubicBezTo>
                <a:cubicBezTo>
                  <a:pt x="21097" y="13916"/>
                  <a:pt x="20795" y="10530"/>
                  <a:pt x="19489" y="7709"/>
                </a:cubicBezTo>
                <a:close/>
              </a:path>
            </a:pathLst>
          </a:custGeom>
          <a:solidFill>
            <a:srgbClr val="A2B969">
              <a:alpha val="7451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183" name="Google Shape;183;g2c9e5a86af9_2_81"/>
          <p:cNvSpPr/>
          <p:nvPr/>
        </p:nvSpPr>
        <p:spPr>
          <a:xfrm>
            <a:off x="-2431" y="7439"/>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Arial"/>
              <a:ea typeface="Arial"/>
              <a:cs typeface="Arial"/>
              <a:sym typeface="Arial"/>
            </a:endParaRPr>
          </a:p>
        </p:txBody>
      </p:sp>
      <p:sp>
        <p:nvSpPr>
          <p:cNvPr id="184" name="Google Shape;184;g2c9e5a86af9_2_81"/>
          <p:cNvSpPr txBox="1"/>
          <p:nvPr/>
        </p:nvSpPr>
        <p:spPr>
          <a:xfrm>
            <a:off x="4072979" y="133200"/>
            <a:ext cx="53971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Problem Statement</a:t>
            </a:r>
            <a:endParaRPr/>
          </a:p>
        </p:txBody>
      </p:sp>
      <p:sp>
        <p:nvSpPr>
          <p:cNvPr id="185" name="Google Shape;185;g2c9e5a86af9_2_81"/>
          <p:cNvSpPr txBox="1"/>
          <p:nvPr/>
        </p:nvSpPr>
        <p:spPr>
          <a:xfrm>
            <a:off x="4297680" y="2069869"/>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g2c9e5a86af9_2_81"/>
          <p:cNvSpPr txBox="1"/>
          <p:nvPr/>
        </p:nvSpPr>
        <p:spPr>
          <a:xfrm>
            <a:off x="10689075" y="750300"/>
            <a:ext cx="1317300" cy="5633700"/>
          </a:xfrm>
          <a:prstGeom prst="rect">
            <a:avLst/>
          </a:prstGeom>
          <a:solidFill>
            <a:srgbClr val="C3C9A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chemeClr val="lt1"/>
              </a:solidFill>
              <a:latin typeface="Oswald Light"/>
              <a:ea typeface="Oswald Light"/>
              <a:cs typeface="Oswald Light"/>
              <a:sym typeface="Oswald Light"/>
            </a:endParaRPr>
          </a:p>
          <a:p>
            <a:pPr indent="0" lvl="0" marL="0" marR="0" rtl="0" algn="ctr">
              <a:spcBef>
                <a:spcPts val="0"/>
              </a:spcBef>
              <a:spcAft>
                <a:spcPts val="0"/>
              </a:spcAft>
              <a:buNone/>
            </a:pPr>
            <a:r>
              <a:rPr lang="en-US" sz="1400">
                <a:solidFill>
                  <a:srgbClr val="002060"/>
                </a:solidFill>
                <a:latin typeface="Arial"/>
                <a:ea typeface="Arial"/>
                <a:cs typeface="Arial"/>
                <a:sym typeface="Arial"/>
              </a:rPr>
              <a:t>Addressing this pivotal gap, research paper unveils EngineFaultDB</a:t>
            </a:r>
            <a:endParaRPr sz="1400">
              <a:solidFill>
                <a:srgbClr val="002060"/>
              </a:solidFill>
              <a:latin typeface="Arial"/>
              <a:ea typeface="Arial"/>
              <a:cs typeface="Arial"/>
              <a:sym typeface="Arial"/>
            </a:endParaRPr>
          </a:p>
          <a:p>
            <a:pPr indent="0" lvl="0" marL="0" marR="0" rtl="0" algn="ctr">
              <a:spcBef>
                <a:spcPts val="0"/>
              </a:spcBef>
              <a:spcAft>
                <a:spcPts val="0"/>
              </a:spcAft>
              <a:buNone/>
            </a:pPr>
            <a:r>
              <a:rPr i="1" lang="en-US" sz="1400">
                <a:solidFill>
                  <a:schemeClr val="lt1"/>
                </a:solidFill>
                <a:latin typeface="Arial"/>
                <a:ea typeface="Arial"/>
                <a:cs typeface="Arial"/>
                <a:sym typeface="Arial"/>
              </a:rPr>
              <a:t>M. Vergara, L. Ramos and N. D. Rivera-Campoverde, “EngineFaultDB: A Novel Dataset for Automotive Engine Fault Classification and Baseline Results,” IEEE Access, vol. 11, pp. 126155 - 126171, 2023</a:t>
            </a:r>
            <a:r>
              <a:rPr lang="en-US" sz="1400">
                <a:solidFill>
                  <a:schemeClr val="lt1"/>
                </a:solidFill>
                <a:latin typeface="Arial"/>
                <a:ea typeface="Arial"/>
                <a:cs typeface="Arial"/>
                <a:sym typeface="Arial"/>
              </a:rPr>
              <a:t>. </a:t>
            </a:r>
            <a:endParaRPr sz="1200">
              <a:solidFill>
                <a:srgbClr val="002060"/>
              </a:solidFill>
              <a:latin typeface="Arial"/>
              <a:ea typeface="Arial"/>
              <a:cs typeface="Arial"/>
              <a:sym typeface="Arial"/>
            </a:endParaRPr>
          </a:p>
          <a:p>
            <a:pPr indent="0" lvl="0" marL="0" marR="0" rtl="0" algn="l">
              <a:spcBef>
                <a:spcPts val="0"/>
              </a:spcBef>
              <a:spcAft>
                <a:spcPts val="0"/>
              </a:spcAft>
              <a:buNone/>
            </a:pPr>
            <a:r>
              <a:t/>
            </a:r>
            <a:endParaRPr sz="1200">
              <a:solidFill>
                <a:schemeClr val="lt1"/>
              </a:solidFill>
              <a:latin typeface="Oswald Light"/>
              <a:ea typeface="Oswald Light"/>
              <a:cs typeface="Oswald Light"/>
              <a:sym typeface="Oswald Light"/>
            </a:endParaRPr>
          </a:p>
        </p:txBody>
      </p:sp>
      <p:sp>
        <p:nvSpPr>
          <p:cNvPr id="187" name="Google Shape;187;g2c9e5a86af9_2_81"/>
          <p:cNvSpPr txBox="1"/>
          <p:nvPr/>
        </p:nvSpPr>
        <p:spPr>
          <a:xfrm>
            <a:off x="188700" y="685800"/>
            <a:ext cx="10244400" cy="369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rgbClr val="002060"/>
                </a:solidFill>
              </a:rPr>
              <a:t>BROAD VIEW:</a:t>
            </a:r>
            <a:r>
              <a:rPr lang="en-US" sz="1800">
                <a:solidFill>
                  <a:srgbClr val="002060"/>
                </a:solidFill>
              </a:rPr>
              <a:t> </a:t>
            </a:r>
            <a:r>
              <a:rPr lang="en-US" sz="1800">
                <a:solidFill>
                  <a:srgbClr val="002060"/>
                </a:solidFill>
              </a:rPr>
              <a:t>Monitor Vehicle Health &amp; Predict Faults</a:t>
            </a:r>
            <a:endParaRPr/>
          </a:p>
        </p:txBody>
      </p:sp>
      <p:sp>
        <p:nvSpPr>
          <p:cNvPr id="188" name="Google Shape;188;g2c9e5a86af9_2_81"/>
          <p:cNvSpPr txBox="1"/>
          <p:nvPr/>
        </p:nvSpPr>
        <p:spPr>
          <a:xfrm>
            <a:off x="188700" y="5814425"/>
            <a:ext cx="10244400" cy="46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u="sng">
                <a:solidFill>
                  <a:srgbClr val="002060"/>
                </a:solidFill>
              </a:rPr>
              <a:t>NARROW VIEW:</a:t>
            </a:r>
            <a:r>
              <a:rPr b="1" lang="en-US" sz="1800">
                <a:solidFill>
                  <a:srgbClr val="002060"/>
                </a:solidFill>
              </a:rPr>
              <a:t> </a:t>
            </a:r>
            <a:r>
              <a:rPr b="1" lang="en-US" sz="1800">
                <a:solidFill>
                  <a:srgbClr val="002060"/>
                </a:solidFill>
              </a:rPr>
              <a:t>Automotive IC Engine Fault Classification towards Fault Predictions </a:t>
            </a:r>
            <a:endParaRPr b="1"/>
          </a:p>
        </p:txBody>
      </p:sp>
      <p:grpSp>
        <p:nvGrpSpPr>
          <p:cNvPr id="189" name="Google Shape;189;g2c9e5a86af9_2_81"/>
          <p:cNvGrpSpPr/>
          <p:nvPr/>
        </p:nvGrpSpPr>
        <p:grpSpPr>
          <a:xfrm>
            <a:off x="188700" y="1043087"/>
            <a:ext cx="8186858" cy="4771848"/>
            <a:chOff x="950700" y="1043087"/>
            <a:chExt cx="8186858" cy="4771848"/>
          </a:xfrm>
        </p:grpSpPr>
        <p:sp>
          <p:nvSpPr>
            <p:cNvPr id="190" name="Google Shape;190;g2c9e5a86af9_2_81"/>
            <p:cNvSpPr/>
            <p:nvPr/>
          </p:nvSpPr>
          <p:spPr>
            <a:xfrm>
              <a:off x="4996121" y="3082967"/>
              <a:ext cx="2186812" cy="2731968"/>
            </a:xfrm>
            <a:custGeom>
              <a:rect b="b" l="l" r="r" t="t"/>
              <a:pathLst>
                <a:path extrusionOk="0" h="21600" w="20590">
                  <a:moveTo>
                    <a:pt x="19498" y="7709"/>
                  </a:moveTo>
                  <a:cubicBezTo>
                    <a:pt x="18663" y="5894"/>
                    <a:pt x="17155" y="4357"/>
                    <a:pt x="16361" y="2525"/>
                  </a:cubicBezTo>
                  <a:cubicBezTo>
                    <a:pt x="16129" y="1976"/>
                    <a:pt x="15918" y="1427"/>
                    <a:pt x="15737" y="861"/>
                  </a:cubicBezTo>
                  <a:cubicBezTo>
                    <a:pt x="15576" y="355"/>
                    <a:pt x="15023" y="0"/>
                    <a:pt x="14400" y="0"/>
                  </a:cubicBezTo>
                  <a:lnTo>
                    <a:pt x="6194" y="0"/>
                  </a:lnTo>
                  <a:cubicBezTo>
                    <a:pt x="5561" y="0"/>
                    <a:pt x="5018" y="355"/>
                    <a:pt x="4857" y="861"/>
                  </a:cubicBezTo>
                  <a:cubicBezTo>
                    <a:pt x="4676" y="1419"/>
                    <a:pt x="4475" y="1976"/>
                    <a:pt x="4233" y="2525"/>
                  </a:cubicBezTo>
                  <a:cubicBezTo>
                    <a:pt x="3449" y="4357"/>
                    <a:pt x="1941" y="5894"/>
                    <a:pt x="1096" y="7709"/>
                  </a:cubicBezTo>
                  <a:cubicBezTo>
                    <a:pt x="-211" y="10530"/>
                    <a:pt x="-503" y="13916"/>
                    <a:pt x="1076" y="16711"/>
                  </a:cubicBezTo>
                  <a:cubicBezTo>
                    <a:pt x="2715" y="19607"/>
                    <a:pt x="6224" y="21600"/>
                    <a:pt x="10287" y="21600"/>
                  </a:cubicBezTo>
                  <a:cubicBezTo>
                    <a:pt x="14350" y="21600"/>
                    <a:pt x="17869" y="19599"/>
                    <a:pt x="19498" y="16711"/>
                  </a:cubicBezTo>
                  <a:cubicBezTo>
                    <a:pt x="21097" y="13916"/>
                    <a:pt x="20805" y="10530"/>
                    <a:pt x="19498" y="7709"/>
                  </a:cubicBezTo>
                  <a:close/>
                </a:path>
              </a:pathLst>
            </a:custGeom>
            <a:solidFill>
              <a:srgbClr val="F7931F">
                <a:alpha val="7451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191" name="Google Shape;191;g2c9e5a86af9_2_81"/>
            <p:cNvSpPr txBox="1"/>
            <p:nvPr/>
          </p:nvSpPr>
          <p:spPr>
            <a:xfrm>
              <a:off x="950700" y="1131300"/>
              <a:ext cx="13416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lt1"/>
                  </a:solidFill>
                </a:rPr>
                <a:t>Importance    of Vehicle Health Monitoring</a:t>
              </a:r>
              <a:endParaRPr>
                <a:solidFill>
                  <a:schemeClr val="lt1"/>
                </a:solidFill>
              </a:endParaRPr>
            </a:p>
            <a:p>
              <a:pPr indent="0" lvl="0" marL="0" rtl="0" algn="l">
                <a:spcBef>
                  <a:spcPts val="200"/>
                </a:spcBef>
                <a:spcAft>
                  <a:spcPts val="0"/>
                </a:spcAft>
                <a:buNone/>
              </a:pPr>
              <a:r>
                <a:t/>
              </a:r>
              <a:endParaRPr sz="1800">
                <a:solidFill>
                  <a:schemeClr val="lt1"/>
                </a:solidFill>
                <a:latin typeface="Oswald Light"/>
                <a:ea typeface="Oswald Light"/>
                <a:cs typeface="Oswald Light"/>
                <a:sym typeface="Oswald Light"/>
              </a:endParaRPr>
            </a:p>
          </p:txBody>
        </p:sp>
        <p:sp>
          <p:nvSpPr>
            <p:cNvPr id="192" name="Google Shape;192;g2c9e5a86af9_2_81"/>
            <p:cNvSpPr txBox="1"/>
            <p:nvPr/>
          </p:nvSpPr>
          <p:spPr>
            <a:xfrm>
              <a:off x="2866475" y="1131300"/>
              <a:ext cx="11943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lt1"/>
                  </a:solidFill>
                </a:rPr>
                <a:t>Significance        of Predicting Faults</a:t>
              </a:r>
              <a:endParaRPr>
                <a:solidFill>
                  <a:schemeClr val="lt1"/>
                </a:solidFill>
              </a:endParaRPr>
            </a:p>
            <a:p>
              <a:pPr indent="0" lvl="0" marL="0" rtl="0" algn="l">
                <a:spcBef>
                  <a:spcPts val="200"/>
                </a:spcBef>
                <a:spcAft>
                  <a:spcPts val="0"/>
                </a:spcAft>
                <a:buNone/>
              </a:pPr>
              <a:r>
                <a:t/>
              </a:r>
              <a:endParaRPr sz="1800">
                <a:solidFill>
                  <a:schemeClr val="lt1"/>
                </a:solidFill>
                <a:latin typeface="Oswald Light"/>
                <a:ea typeface="Oswald Light"/>
                <a:cs typeface="Oswald Light"/>
                <a:sym typeface="Oswald Light"/>
              </a:endParaRPr>
            </a:p>
          </p:txBody>
        </p:sp>
        <p:sp>
          <p:nvSpPr>
            <p:cNvPr id="193" name="Google Shape;193;g2c9e5a86af9_2_81"/>
            <p:cNvSpPr txBox="1"/>
            <p:nvPr/>
          </p:nvSpPr>
          <p:spPr>
            <a:xfrm>
              <a:off x="5024250" y="1131300"/>
              <a:ext cx="13416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lt1"/>
                  </a:solidFill>
                </a:rPr>
                <a:t>Focus on Engine</a:t>
              </a:r>
              <a:endParaRPr>
                <a:solidFill>
                  <a:schemeClr val="lt1"/>
                </a:solidFill>
              </a:endParaRPr>
            </a:p>
            <a:p>
              <a:pPr indent="0" lvl="0" marL="0" rtl="0" algn="l">
                <a:spcBef>
                  <a:spcPts val="200"/>
                </a:spcBef>
                <a:spcAft>
                  <a:spcPts val="0"/>
                </a:spcAft>
                <a:buNone/>
              </a:pPr>
              <a:r>
                <a:t/>
              </a:r>
              <a:endParaRPr sz="1800">
                <a:solidFill>
                  <a:schemeClr val="lt1"/>
                </a:solidFill>
                <a:latin typeface="Oswald Light"/>
                <a:ea typeface="Oswald Light"/>
                <a:cs typeface="Oswald Light"/>
                <a:sym typeface="Oswald Light"/>
              </a:endParaRPr>
            </a:p>
          </p:txBody>
        </p:sp>
        <p:sp>
          <p:nvSpPr>
            <p:cNvPr id="194" name="Google Shape;194;g2c9e5a86af9_2_81"/>
            <p:cNvSpPr txBox="1"/>
            <p:nvPr/>
          </p:nvSpPr>
          <p:spPr>
            <a:xfrm>
              <a:off x="6860125" y="1131300"/>
              <a:ext cx="11943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lt1"/>
                  </a:solidFill>
                </a:rPr>
                <a:t>Preference for IC over Electric Engines</a:t>
              </a:r>
              <a:endParaRPr>
                <a:solidFill>
                  <a:schemeClr val="lt1"/>
                </a:solidFill>
              </a:endParaRPr>
            </a:p>
            <a:p>
              <a:pPr indent="0" lvl="0" marL="0" rtl="0" algn="l">
                <a:spcBef>
                  <a:spcPts val="200"/>
                </a:spcBef>
                <a:spcAft>
                  <a:spcPts val="0"/>
                </a:spcAft>
                <a:buNone/>
              </a:pPr>
              <a:r>
                <a:t/>
              </a:r>
              <a:endParaRPr sz="1800">
                <a:solidFill>
                  <a:schemeClr val="lt1"/>
                </a:solidFill>
                <a:latin typeface="Oswald Light"/>
                <a:ea typeface="Oswald Light"/>
                <a:cs typeface="Oswald Light"/>
                <a:sym typeface="Oswald Light"/>
              </a:endParaRPr>
            </a:p>
          </p:txBody>
        </p:sp>
        <p:sp>
          <p:nvSpPr>
            <p:cNvPr id="195" name="Google Shape;195;g2c9e5a86af9_2_81"/>
            <p:cNvSpPr/>
            <p:nvPr/>
          </p:nvSpPr>
          <p:spPr>
            <a:xfrm>
              <a:off x="3039036" y="3082467"/>
              <a:ext cx="2186812" cy="2731968"/>
            </a:xfrm>
            <a:custGeom>
              <a:rect b="b" l="l" r="r" t="t"/>
              <a:pathLst>
                <a:path extrusionOk="0" h="21600" w="20590">
                  <a:moveTo>
                    <a:pt x="19498" y="7709"/>
                  </a:moveTo>
                  <a:cubicBezTo>
                    <a:pt x="18663" y="5894"/>
                    <a:pt x="17155" y="4357"/>
                    <a:pt x="16361" y="2525"/>
                  </a:cubicBezTo>
                  <a:cubicBezTo>
                    <a:pt x="16129" y="1976"/>
                    <a:pt x="15918" y="1427"/>
                    <a:pt x="15737" y="861"/>
                  </a:cubicBezTo>
                  <a:cubicBezTo>
                    <a:pt x="15576" y="355"/>
                    <a:pt x="15023" y="0"/>
                    <a:pt x="14400" y="0"/>
                  </a:cubicBezTo>
                  <a:lnTo>
                    <a:pt x="6194" y="0"/>
                  </a:lnTo>
                  <a:cubicBezTo>
                    <a:pt x="5561" y="0"/>
                    <a:pt x="5018" y="355"/>
                    <a:pt x="4857" y="861"/>
                  </a:cubicBezTo>
                  <a:cubicBezTo>
                    <a:pt x="4676" y="1419"/>
                    <a:pt x="4475" y="1976"/>
                    <a:pt x="4233" y="2525"/>
                  </a:cubicBezTo>
                  <a:cubicBezTo>
                    <a:pt x="3449" y="4357"/>
                    <a:pt x="1941" y="5894"/>
                    <a:pt x="1096" y="7709"/>
                  </a:cubicBezTo>
                  <a:cubicBezTo>
                    <a:pt x="-211" y="10530"/>
                    <a:pt x="-503" y="13916"/>
                    <a:pt x="1076" y="16711"/>
                  </a:cubicBezTo>
                  <a:cubicBezTo>
                    <a:pt x="2715" y="19607"/>
                    <a:pt x="6224" y="21600"/>
                    <a:pt x="10287" y="21600"/>
                  </a:cubicBezTo>
                  <a:cubicBezTo>
                    <a:pt x="14350" y="21600"/>
                    <a:pt x="17869" y="19599"/>
                    <a:pt x="19498" y="16711"/>
                  </a:cubicBezTo>
                  <a:cubicBezTo>
                    <a:pt x="21097" y="13916"/>
                    <a:pt x="20805" y="10530"/>
                    <a:pt x="19498" y="7709"/>
                  </a:cubicBezTo>
                  <a:close/>
                </a:path>
              </a:pathLst>
            </a:custGeom>
            <a:solidFill>
              <a:srgbClr val="D5A6BD"/>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196" name="Google Shape;196;g2c9e5a86af9_2_81"/>
            <p:cNvSpPr txBox="1"/>
            <p:nvPr/>
          </p:nvSpPr>
          <p:spPr>
            <a:xfrm>
              <a:off x="3194332" y="3973601"/>
              <a:ext cx="18762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u="sng">
                  <a:solidFill>
                    <a:srgbClr val="0D0D0D"/>
                  </a:solidFill>
                </a:rPr>
                <a:t>COST-EFFICIENCY</a:t>
              </a:r>
              <a:endParaRPr b="1" sz="1200" u="sng">
                <a:solidFill>
                  <a:srgbClr val="0D0D0D"/>
                </a:solidFill>
              </a:endParaRPr>
            </a:p>
            <a:p>
              <a:pPr indent="0" lvl="0" marL="0" marR="0" rtl="0" algn="ctr">
                <a:spcBef>
                  <a:spcPts val="0"/>
                </a:spcBef>
                <a:spcAft>
                  <a:spcPts val="0"/>
                </a:spcAft>
                <a:buNone/>
              </a:pPr>
              <a:r>
                <a:t/>
              </a:r>
              <a:endParaRPr b="1" sz="1200">
                <a:solidFill>
                  <a:srgbClr val="0D0D0D"/>
                </a:solidFill>
              </a:endParaRPr>
            </a:p>
            <a:p>
              <a:pPr indent="0" lvl="0" marL="0" rtl="0" algn="ctr">
                <a:spcBef>
                  <a:spcPts val="0"/>
                </a:spcBef>
                <a:spcAft>
                  <a:spcPts val="0"/>
                </a:spcAft>
                <a:buClr>
                  <a:schemeClr val="dk1"/>
                </a:buClr>
                <a:buFont typeface="Arial"/>
                <a:buNone/>
              </a:pPr>
              <a:r>
                <a:rPr b="1" lang="en-US" sz="1200">
                  <a:solidFill>
                    <a:srgbClr val="0D0D0D"/>
                  </a:solidFill>
                </a:rPr>
                <a:t>Predictive maintenance lowers repair costs and prevents potential revenue losses </a:t>
              </a:r>
              <a:endParaRPr b="1"/>
            </a:p>
          </p:txBody>
        </p:sp>
        <p:sp>
          <p:nvSpPr>
            <p:cNvPr id="197" name="Google Shape;197;g2c9e5a86af9_2_81"/>
            <p:cNvSpPr txBox="1"/>
            <p:nvPr/>
          </p:nvSpPr>
          <p:spPr>
            <a:xfrm>
              <a:off x="5173075" y="3960350"/>
              <a:ext cx="1876200" cy="1569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u="sng">
                  <a:solidFill>
                    <a:srgbClr val="0D0D0D"/>
                  </a:solidFill>
                </a:rPr>
                <a:t>CRITICAL COMPONENT </a:t>
              </a:r>
              <a:endParaRPr b="1" sz="1200" u="sng">
                <a:solidFill>
                  <a:srgbClr val="0D0D0D"/>
                </a:solidFill>
              </a:endParaRPr>
            </a:p>
            <a:p>
              <a:pPr indent="0" lvl="0" marL="0" rtl="0" algn="ctr">
                <a:spcBef>
                  <a:spcPts val="0"/>
                </a:spcBef>
                <a:spcAft>
                  <a:spcPts val="0"/>
                </a:spcAft>
                <a:buNone/>
              </a:pPr>
              <a:r>
                <a:t/>
              </a:r>
              <a:endParaRPr b="1" sz="1200">
                <a:solidFill>
                  <a:srgbClr val="0D0D0D"/>
                </a:solidFill>
              </a:endParaRPr>
            </a:p>
            <a:p>
              <a:pPr indent="0" lvl="0" marL="0" rtl="0" algn="ctr">
                <a:spcBef>
                  <a:spcPts val="0"/>
                </a:spcBef>
                <a:spcAft>
                  <a:spcPts val="0"/>
                </a:spcAft>
                <a:buNone/>
              </a:pPr>
              <a:r>
                <a:rPr b="1" lang="en-US" sz="1200">
                  <a:solidFill>
                    <a:srgbClr val="0D0D0D"/>
                  </a:solidFill>
                </a:rPr>
                <a:t>The engine's condition directly impacts vehicle reliability, performance, and overall safety.</a:t>
              </a:r>
              <a:r>
                <a:rPr b="1" lang="en-US" sz="1200">
                  <a:solidFill>
                    <a:srgbClr val="0D0D0D"/>
                  </a:solidFill>
                </a:rPr>
                <a:t> </a:t>
              </a:r>
              <a:endParaRPr b="1"/>
            </a:p>
          </p:txBody>
        </p:sp>
        <p:sp>
          <p:nvSpPr>
            <p:cNvPr id="198" name="Google Shape;198;g2c9e5a86af9_2_81"/>
            <p:cNvSpPr/>
            <p:nvPr/>
          </p:nvSpPr>
          <p:spPr>
            <a:xfrm>
              <a:off x="1058761" y="3082967"/>
              <a:ext cx="2186812" cy="2731968"/>
            </a:xfrm>
            <a:custGeom>
              <a:rect b="b" l="l" r="r" t="t"/>
              <a:pathLst>
                <a:path extrusionOk="0" h="21600" w="20590">
                  <a:moveTo>
                    <a:pt x="19498" y="7709"/>
                  </a:moveTo>
                  <a:cubicBezTo>
                    <a:pt x="18663" y="5894"/>
                    <a:pt x="17155" y="4357"/>
                    <a:pt x="16361" y="2525"/>
                  </a:cubicBezTo>
                  <a:cubicBezTo>
                    <a:pt x="16129" y="1976"/>
                    <a:pt x="15918" y="1427"/>
                    <a:pt x="15737" y="861"/>
                  </a:cubicBezTo>
                  <a:cubicBezTo>
                    <a:pt x="15576" y="355"/>
                    <a:pt x="15023" y="0"/>
                    <a:pt x="14400" y="0"/>
                  </a:cubicBezTo>
                  <a:lnTo>
                    <a:pt x="6194" y="0"/>
                  </a:lnTo>
                  <a:cubicBezTo>
                    <a:pt x="5561" y="0"/>
                    <a:pt x="5018" y="355"/>
                    <a:pt x="4857" y="861"/>
                  </a:cubicBezTo>
                  <a:cubicBezTo>
                    <a:pt x="4676" y="1419"/>
                    <a:pt x="4475" y="1976"/>
                    <a:pt x="4233" y="2525"/>
                  </a:cubicBezTo>
                  <a:cubicBezTo>
                    <a:pt x="3449" y="4357"/>
                    <a:pt x="1941" y="5894"/>
                    <a:pt x="1096" y="7709"/>
                  </a:cubicBezTo>
                  <a:cubicBezTo>
                    <a:pt x="-211" y="10530"/>
                    <a:pt x="-503" y="13916"/>
                    <a:pt x="1076" y="16711"/>
                  </a:cubicBezTo>
                  <a:cubicBezTo>
                    <a:pt x="2715" y="19607"/>
                    <a:pt x="6224" y="21600"/>
                    <a:pt x="10287" y="21600"/>
                  </a:cubicBezTo>
                  <a:cubicBezTo>
                    <a:pt x="14350" y="21600"/>
                    <a:pt x="17869" y="19599"/>
                    <a:pt x="19498" y="16711"/>
                  </a:cubicBezTo>
                  <a:cubicBezTo>
                    <a:pt x="21097" y="13916"/>
                    <a:pt x="20805" y="10530"/>
                    <a:pt x="19498" y="7709"/>
                  </a:cubicBezTo>
                  <a:close/>
                </a:path>
              </a:pathLst>
            </a:custGeom>
            <a:solidFill>
              <a:srgbClr val="4CC1EF">
                <a:alpha val="74510"/>
              </a:srgbClr>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199" name="Google Shape;199;g2c9e5a86af9_2_81"/>
            <p:cNvSpPr/>
            <p:nvPr/>
          </p:nvSpPr>
          <p:spPr>
            <a:xfrm>
              <a:off x="1620551" y="2200264"/>
              <a:ext cx="1063234" cy="852282"/>
            </a:xfrm>
            <a:custGeom>
              <a:rect b="b" l="l" r="r" t="t"/>
              <a:pathLst>
                <a:path extrusionOk="0" h="21600" w="21270">
                  <a:moveTo>
                    <a:pt x="19882" y="10204"/>
                  </a:moveTo>
                  <a:lnTo>
                    <a:pt x="910" y="13155"/>
                  </a:lnTo>
                  <a:cubicBezTo>
                    <a:pt x="1145" y="11747"/>
                    <a:pt x="1402" y="10340"/>
                    <a:pt x="1658" y="8959"/>
                  </a:cubicBezTo>
                  <a:lnTo>
                    <a:pt x="19156" y="6253"/>
                  </a:lnTo>
                  <a:cubicBezTo>
                    <a:pt x="19327" y="6740"/>
                    <a:pt x="19434" y="7308"/>
                    <a:pt x="19434" y="7877"/>
                  </a:cubicBezTo>
                  <a:cubicBezTo>
                    <a:pt x="19583" y="8608"/>
                    <a:pt x="19733" y="9392"/>
                    <a:pt x="19882" y="10204"/>
                  </a:cubicBezTo>
                  <a:close/>
                  <a:moveTo>
                    <a:pt x="16208" y="3005"/>
                  </a:moveTo>
                  <a:lnTo>
                    <a:pt x="15695" y="3005"/>
                  </a:lnTo>
                  <a:cubicBezTo>
                    <a:pt x="15118" y="3005"/>
                    <a:pt x="14627" y="2490"/>
                    <a:pt x="14477" y="1786"/>
                  </a:cubicBezTo>
                  <a:lnTo>
                    <a:pt x="14477" y="1786"/>
                  </a:lnTo>
                  <a:cubicBezTo>
                    <a:pt x="14477" y="812"/>
                    <a:pt x="13857" y="0"/>
                    <a:pt x="13067" y="0"/>
                  </a:cubicBezTo>
                  <a:lnTo>
                    <a:pt x="10631" y="0"/>
                  </a:lnTo>
                  <a:lnTo>
                    <a:pt x="8196" y="0"/>
                  </a:lnTo>
                  <a:cubicBezTo>
                    <a:pt x="7427" y="0"/>
                    <a:pt x="6786" y="785"/>
                    <a:pt x="6786" y="1786"/>
                  </a:cubicBezTo>
                  <a:cubicBezTo>
                    <a:pt x="6786" y="1786"/>
                    <a:pt x="6786" y="1786"/>
                    <a:pt x="6786" y="1786"/>
                  </a:cubicBezTo>
                  <a:cubicBezTo>
                    <a:pt x="6657" y="2490"/>
                    <a:pt x="6145" y="3005"/>
                    <a:pt x="5568" y="3005"/>
                  </a:cubicBezTo>
                  <a:lnTo>
                    <a:pt x="5055" y="3005"/>
                  </a:lnTo>
                  <a:cubicBezTo>
                    <a:pt x="3282" y="3005"/>
                    <a:pt x="1829" y="4818"/>
                    <a:pt x="1829" y="7092"/>
                  </a:cubicBezTo>
                  <a:cubicBezTo>
                    <a:pt x="1765" y="7444"/>
                    <a:pt x="1701" y="7823"/>
                    <a:pt x="1637" y="8174"/>
                  </a:cubicBezTo>
                  <a:lnTo>
                    <a:pt x="19135" y="5468"/>
                  </a:lnTo>
                  <a:cubicBezTo>
                    <a:pt x="18665" y="4006"/>
                    <a:pt x="17532" y="3005"/>
                    <a:pt x="16208" y="3005"/>
                  </a:cubicBezTo>
                  <a:close/>
                  <a:moveTo>
                    <a:pt x="20566" y="15699"/>
                  </a:moveTo>
                  <a:lnTo>
                    <a:pt x="162" y="18866"/>
                  </a:lnTo>
                  <a:cubicBezTo>
                    <a:pt x="120" y="19083"/>
                    <a:pt x="77" y="19299"/>
                    <a:pt x="34" y="19516"/>
                  </a:cubicBezTo>
                  <a:cubicBezTo>
                    <a:pt x="-158" y="20598"/>
                    <a:pt x="483" y="21600"/>
                    <a:pt x="1338" y="21600"/>
                  </a:cubicBezTo>
                  <a:lnTo>
                    <a:pt x="19925" y="21600"/>
                  </a:lnTo>
                  <a:cubicBezTo>
                    <a:pt x="20801" y="21600"/>
                    <a:pt x="21442" y="20571"/>
                    <a:pt x="21228" y="19516"/>
                  </a:cubicBezTo>
                  <a:cubicBezTo>
                    <a:pt x="21015" y="18244"/>
                    <a:pt x="20801" y="16971"/>
                    <a:pt x="20566" y="15699"/>
                  </a:cubicBezTo>
                  <a:close/>
                  <a:moveTo>
                    <a:pt x="19882" y="10962"/>
                  </a:moveTo>
                  <a:lnTo>
                    <a:pt x="910" y="13913"/>
                  </a:lnTo>
                  <a:cubicBezTo>
                    <a:pt x="675" y="15320"/>
                    <a:pt x="419" y="16728"/>
                    <a:pt x="162" y="18108"/>
                  </a:cubicBezTo>
                  <a:lnTo>
                    <a:pt x="20566" y="14941"/>
                  </a:lnTo>
                  <a:cubicBezTo>
                    <a:pt x="20352" y="13615"/>
                    <a:pt x="20117" y="12289"/>
                    <a:pt x="19882" y="1096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00" name="Google Shape;200;g2c9e5a86af9_2_81"/>
            <p:cNvSpPr/>
            <p:nvPr/>
          </p:nvSpPr>
          <p:spPr>
            <a:xfrm>
              <a:off x="2101441" y="1043087"/>
              <a:ext cx="101400" cy="112680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pic>
          <p:nvPicPr>
            <p:cNvPr descr="Lightbulb with solid fill" id="201" name="Google Shape;201;g2c9e5a86af9_2_81"/>
            <p:cNvPicPr preferRelativeResize="0"/>
            <p:nvPr/>
          </p:nvPicPr>
          <p:blipFill rotWithShape="1">
            <a:blip r:embed="rId3">
              <a:alphaModFix/>
            </a:blip>
            <a:srcRect b="0" l="0" r="0" t="0"/>
            <a:stretch/>
          </p:blipFill>
          <p:spPr>
            <a:xfrm>
              <a:off x="1782643" y="3202697"/>
              <a:ext cx="739056" cy="739056"/>
            </a:xfrm>
            <a:prstGeom prst="rect">
              <a:avLst/>
            </a:prstGeom>
            <a:noFill/>
            <a:ln>
              <a:noFill/>
            </a:ln>
          </p:spPr>
        </p:pic>
        <p:sp>
          <p:nvSpPr>
            <p:cNvPr id="202" name="Google Shape;202;g2c9e5a86af9_2_81"/>
            <p:cNvSpPr/>
            <p:nvPr/>
          </p:nvSpPr>
          <p:spPr>
            <a:xfrm>
              <a:off x="3589231" y="2200264"/>
              <a:ext cx="1063234" cy="852282"/>
            </a:xfrm>
            <a:custGeom>
              <a:rect b="b" l="l" r="r" t="t"/>
              <a:pathLst>
                <a:path extrusionOk="0" h="21600" w="21270">
                  <a:moveTo>
                    <a:pt x="19861" y="10204"/>
                  </a:moveTo>
                  <a:lnTo>
                    <a:pt x="889" y="13155"/>
                  </a:lnTo>
                  <a:cubicBezTo>
                    <a:pt x="1124" y="11747"/>
                    <a:pt x="1380" y="10340"/>
                    <a:pt x="1637" y="8959"/>
                  </a:cubicBezTo>
                  <a:lnTo>
                    <a:pt x="19135" y="6253"/>
                  </a:lnTo>
                  <a:cubicBezTo>
                    <a:pt x="19305" y="6740"/>
                    <a:pt x="19412" y="7308"/>
                    <a:pt x="19412" y="7877"/>
                  </a:cubicBezTo>
                  <a:cubicBezTo>
                    <a:pt x="19562" y="8608"/>
                    <a:pt x="19711" y="9392"/>
                    <a:pt x="19861" y="10204"/>
                  </a:cubicBezTo>
                  <a:close/>
                  <a:moveTo>
                    <a:pt x="16208" y="3005"/>
                  </a:moveTo>
                  <a:lnTo>
                    <a:pt x="15695" y="3005"/>
                  </a:lnTo>
                  <a:cubicBezTo>
                    <a:pt x="15118" y="3005"/>
                    <a:pt x="14627" y="2490"/>
                    <a:pt x="14477" y="1786"/>
                  </a:cubicBezTo>
                  <a:lnTo>
                    <a:pt x="14477" y="1786"/>
                  </a:lnTo>
                  <a:cubicBezTo>
                    <a:pt x="14477" y="812"/>
                    <a:pt x="13857" y="0"/>
                    <a:pt x="13067" y="0"/>
                  </a:cubicBezTo>
                  <a:lnTo>
                    <a:pt x="10631" y="0"/>
                  </a:lnTo>
                  <a:lnTo>
                    <a:pt x="8196" y="0"/>
                  </a:lnTo>
                  <a:cubicBezTo>
                    <a:pt x="7427" y="0"/>
                    <a:pt x="6786" y="785"/>
                    <a:pt x="6786" y="1786"/>
                  </a:cubicBezTo>
                  <a:cubicBezTo>
                    <a:pt x="6786" y="1786"/>
                    <a:pt x="6786" y="1786"/>
                    <a:pt x="6786" y="1786"/>
                  </a:cubicBezTo>
                  <a:cubicBezTo>
                    <a:pt x="6657" y="2490"/>
                    <a:pt x="6145" y="3005"/>
                    <a:pt x="5568" y="3005"/>
                  </a:cubicBezTo>
                  <a:lnTo>
                    <a:pt x="5055" y="3005"/>
                  </a:lnTo>
                  <a:cubicBezTo>
                    <a:pt x="3282" y="3005"/>
                    <a:pt x="1829" y="4818"/>
                    <a:pt x="1829" y="7092"/>
                  </a:cubicBezTo>
                  <a:cubicBezTo>
                    <a:pt x="1765" y="7444"/>
                    <a:pt x="1701" y="7823"/>
                    <a:pt x="1637" y="8174"/>
                  </a:cubicBezTo>
                  <a:lnTo>
                    <a:pt x="19135" y="5468"/>
                  </a:lnTo>
                  <a:cubicBezTo>
                    <a:pt x="18643" y="4006"/>
                    <a:pt x="17511" y="3005"/>
                    <a:pt x="16208" y="3005"/>
                  </a:cubicBezTo>
                  <a:close/>
                  <a:moveTo>
                    <a:pt x="20566" y="15699"/>
                  </a:moveTo>
                  <a:lnTo>
                    <a:pt x="162" y="18866"/>
                  </a:lnTo>
                  <a:cubicBezTo>
                    <a:pt x="120" y="19083"/>
                    <a:pt x="77" y="19299"/>
                    <a:pt x="34" y="19516"/>
                  </a:cubicBezTo>
                  <a:cubicBezTo>
                    <a:pt x="-158" y="20598"/>
                    <a:pt x="483" y="21600"/>
                    <a:pt x="1338" y="21600"/>
                  </a:cubicBezTo>
                  <a:lnTo>
                    <a:pt x="19925" y="21600"/>
                  </a:lnTo>
                  <a:cubicBezTo>
                    <a:pt x="20801" y="21600"/>
                    <a:pt x="21442" y="20571"/>
                    <a:pt x="21228" y="19516"/>
                  </a:cubicBezTo>
                  <a:cubicBezTo>
                    <a:pt x="20993" y="18244"/>
                    <a:pt x="20780" y="16971"/>
                    <a:pt x="20566" y="15699"/>
                  </a:cubicBezTo>
                  <a:close/>
                  <a:moveTo>
                    <a:pt x="19861" y="10962"/>
                  </a:moveTo>
                  <a:lnTo>
                    <a:pt x="889" y="13913"/>
                  </a:lnTo>
                  <a:cubicBezTo>
                    <a:pt x="654" y="15320"/>
                    <a:pt x="397" y="16728"/>
                    <a:pt x="141" y="18108"/>
                  </a:cubicBezTo>
                  <a:lnTo>
                    <a:pt x="20545" y="14941"/>
                  </a:lnTo>
                  <a:cubicBezTo>
                    <a:pt x="20331" y="13615"/>
                    <a:pt x="20096" y="12289"/>
                    <a:pt x="19861" y="1096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03" name="Google Shape;203;g2c9e5a86af9_2_81"/>
            <p:cNvSpPr/>
            <p:nvPr/>
          </p:nvSpPr>
          <p:spPr>
            <a:xfrm>
              <a:off x="4070121" y="1043087"/>
              <a:ext cx="101400" cy="112680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pic>
          <p:nvPicPr>
            <p:cNvPr descr="Gears with solid fill" id="204" name="Google Shape;204;g2c9e5a86af9_2_81"/>
            <p:cNvPicPr preferRelativeResize="0"/>
            <p:nvPr/>
          </p:nvPicPr>
          <p:blipFill rotWithShape="1">
            <a:blip r:embed="rId4">
              <a:alphaModFix/>
            </a:blip>
            <a:srcRect b="0" l="0" r="0" t="0"/>
            <a:stretch/>
          </p:blipFill>
          <p:spPr>
            <a:xfrm>
              <a:off x="3751323" y="3202697"/>
              <a:ext cx="739056" cy="739056"/>
            </a:xfrm>
            <a:prstGeom prst="rect">
              <a:avLst/>
            </a:prstGeom>
            <a:noFill/>
            <a:ln>
              <a:noFill/>
            </a:ln>
          </p:spPr>
        </p:pic>
        <p:sp>
          <p:nvSpPr>
            <p:cNvPr id="205" name="Google Shape;205;g2c9e5a86af9_2_81"/>
            <p:cNvSpPr/>
            <p:nvPr/>
          </p:nvSpPr>
          <p:spPr>
            <a:xfrm>
              <a:off x="5557911" y="2200264"/>
              <a:ext cx="1063234" cy="852282"/>
            </a:xfrm>
            <a:custGeom>
              <a:rect b="b" l="l" r="r" t="t"/>
              <a:pathLst>
                <a:path extrusionOk="0" h="21600" w="21270">
                  <a:moveTo>
                    <a:pt x="19861" y="10204"/>
                  </a:moveTo>
                  <a:lnTo>
                    <a:pt x="889" y="13155"/>
                  </a:lnTo>
                  <a:cubicBezTo>
                    <a:pt x="1124" y="11747"/>
                    <a:pt x="1380" y="10340"/>
                    <a:pt x="1637" y="8959"/>
                  </a:cubicBezTo>
                  <a:lnTo>
                    <a:pt x="19135" y="6253"/>
                  </a:lnTo>
                  <a:cubicBezTo>
                    <a:pt x="19305" y="6740"/>
                    <a:pt x="19412" y="7308"/>
                    <a:pt x="19412" y="7877"/>
                  </a:cubicBezTo>
                  <a:cubicBezTo>
                    <a:pt x="19562" y="8608"/>
                    <a:pt x="19711" y="9392"/>
                    <a:pt x="19861" y="10204"/>
                  </a:cubicBezTo>
                  <a:close/>
                  <a:moveTo>
                    <a:pt x="16208" y="3005"/>
                  </a:moveTo>
                  <a:lnTo>
                    <a:pt x="15695" y="3005"/>
                  </a:lnTo>
                  <a:cubicBezTo>
                    <a:pt x="15118" y="3005"/>
                    <a:pt x="14627" y="2490"/>
                    <a:pt x="14477" y="1786"/>
                  </a:cubicBezTo>
                  <a:lnTo>
                    <a:pt x="14477" y="1786"/>
                  </a:lnTo>
                  <a:cubicBezTo>
                    <a:pt x="14477" y="812"/>
                    <a:pt x="13857" y="0"/>
                    <a:pt x="13067" y="0"/>
                  </a:cubicBezTo>
                  <a:lnTo>
                    <a:pt x="10631" y="0"/>
                  </a:lnTo>
                  <a:lnTo>
                    <a:pt x="8196" y="0"/>
                  </a:lnTo>
                  <a:cubicBezTo>
                    <a:pt x="7427" y="0"/>
                    <a:pt x="6786" y="785"/>
                    <a:pt x="6786" y="1786"/>
                  </a:cubicBezTo>
                  <a:cubicBezTo>
                    <a:pt x="6786" y="1786"/>
                    <a:pt x="6786" y="1786"/>
                    <a:pt x="6786" y="1786"/>
                  </a:cubicBezTo>
                  <a:cubicBezTo>
                    <a:pt x="6657" y="2490"/>
                    <a:pt x="6145" y="3005"/>
                    <a:pt x="5568" y="3005"/>
                  </a:cubicBezTo>
                  <a:lnTo>
                    <a:pt x="5055" y="3005"/>
                  </a:lnTo>
                  <a:cubicBezTo>
                    <a:pt x="3282" y="3005"/>
                    <a:pt x="1829" y="4818"/>
                    <a:pt x="1829" y="7092"/>
                  </a:cubicBezTo>
                  <a:cubicBezTo>
                    <a:pt x="1765" y="7444"/>
                    <a:pt x="1701" y="7823"/>
                    <a:pt x="1637" y="8174"/>
                  </a:cubicBezTo>
                  <a:lnTo>
                    <a:pt x="19135" y="5468"/>
                  </a:lnTo>
                  <a:cubicBezTo>
                    <a:pt x="18643" y="4006"/>
                    <a:pt x="17511" y="3005"/>
                    <a:pt x="16208" y="3005"/>
                  </a:cubicBezTo>
                  <a:close/>
                  <a:moveTo>
                    <a:pt x="20566" y="15699"/>
                  </a:moveTo>
                  <a:lnTo>
                    <a:pt x="162" y="18866"/>
                  </a:lnTo>
                  <a:cubicBezTo>
                    <a:pt x="120" y="19083"/>
                    <a:pt x="77" y="19299"/>
                    <a:pt x="34" y="19516"/>
                  </a:cubicBezTo>
                  <a:cubicBezTo>
                    <a:pt x="-158" y="20598"/>
                    <a:pt x="483" y="21600"/>
                    <a:pt x="1338" y="21600"/>
                  </a:cubicBezTo>
                  <a:lnTo>
                    <a:pt x="19925" y="21600"/>
                  </a:lnTo>
                  <a:cubicBezTo>
                    <a:pt x="20801" y="21600"/>
                    <a:pt x="21442" y="20571"/>
                    <a:pt x="21228" y="19516"/>
                  </a:cubicBezTo>
                  <a:cubicBezTo>
                    <a:pt x="20993" y="18244"/>
                    <a:pt x="20780" y="16971"/>
                    <a:pt x="20566" y="15699"/>
                  </a:cubicBezTo>
                  <a:close/>
                  <a:moveTo>
                    <a:pt x="19861" y="10962"/>
                  </a:moveTo>
                  <a:lnTo>
                    <a:pt x="889" y="13913"/>
                  </a:lnTo>
                  <a:cubicBezTo>
                    <a:pt x="654" y="15320"/>
                    <a:pt x="397" y="16728"/>
                    <a:pt x="141" y="18108"/>
                  </a:cubicBezTo>
                  <a:lnTo>
                    <a:pt x="20545" y="14941"/>
                  </a:lnTo>
                  <a:cubicBezTo>
                    <a:pt x="20331" y="13615"/>
                    <a:pt x="20096" y="12289"/>
                    <a:pt x="19861" y="1096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06" name="Google Shape;206;g2c9e5a86af9_2_81"/>
            <p:cNvSpPr/>
            <p:nvPr/>
          </p:nvSpPr>
          <p:spPr>
            <a:xfrm>
              <a:off x="6038801" y="1043087"/>
              <a:ext cx="101400" cy="112680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pic>
          <p:nvPicPr>
            <p:cNvPr descr="Bullseye with solid fill" id="207" name="Google Shape;207;g2c9e5a86af9_2_81"/>
            <p:cNvPicPr preferRelativeResize="0"/>
            <p:nvPr/>
          </p:nvPicPr>
          <p:blipFill rotWithShape="1">
            <a:blip r:embed="rId5">
              <a:alphaModFix/>
            </a:blip>
            <a:srcRect b="0" l="0" r="0" t="0"/>
            <a:stretch/>
          </p:blipFill>
          <p:spPr>
            <a:xfrm>
              <a:off x="5720003" y="3202697"/>
              <a:ext cx="739056" cy="739056"/>
            </a:xfrm>
            <a:prstGeom prst="rect">
              <a:avLst/>
            </a:prstGeom>
            <a:noFill/>
            <a:ln>
              <a:noFill/>
            </a:ln>
          </p:spPr>
        </p:pic>
        <p:sp>
          <p:nvSpPr>
            <p:cNvPr id="208" name="Google Shape;208;g2c9e5a86af9_2_81"/>
            <p:cNvSpPr/>
            <p:nvPr/>
          </p:nvSpPr>
          <p:spPr>
            <a:xfrm>
              <a:off x="7526800" y="2200264"/>
              <a:ext cx="1063234" cy="852282"/>
            </a:xfrm>
            <a:custGeom>
              <a:rect b="b" l="l" r="r" t="t"/>
              <a:pathLst>
                <a:path extrusionOk="0" h="21600" w="21270">
                  <a:moveTo>
                    <a:pt x="19861" y="10204"/>
                  </a:moveTo>
                  <a:lnTo>
                    <a:pt x="889" y="13155"/>
                  </a:lnTo>
                  <a:cubicBezTo>
                    <a:pt x="1124" y="11747"/>
                    <a:pt x="1380" y="10340"/>
                    <a:pt x="1637" y="8959"/>
                  </a:cubicBezTo>
                  <a:lnTo>
                    <a:pt x="19135" y="6253"/>
                  </a:lnTo>
                  <a:cubicBezTo>
                    <a:pt x="19305" y="6740"/>
                    <a:pt x="19412" y="7308"/>
                    <a:pt x="19412" y="7877"/>
                  </a:cubicBezTo>
                  <a:cubicBezTo>
                    <a:pt x="19562" y="8608"/>
                    <a:pt x="19711" y="9392"/>
                    <a:pt x="19861" y="10204"/>
                  </a:cubicBezTo>
                  <a:close/>
                  <a:moveTo>
                    <a:pt x="16208" y="3005"/>
                  </a:moveTo>
                  <a:lnTo>
                    <a:pt x="15695" y="3005"/>
                  </a:lnTo>
                  <a:cubicBezTo>
                    <a:pt x="15118" y="3005"/>
                    <a:pt x="14627" y="2490"/>
                    <a:pt x="14477" y="1786"/>
                  </a:cubicBezTo>
                  <a:lnTo>
                    <a:pt x="14477" y="1786"/>
                  </a:lnTo>
                  <a:cubicBezTo>
                    <a:pt x="14477" y="812"/>
                    <a:pt x="13857" y="0"/>
                    <a:pt x="13067" y="0"/>
                  </a:cubicBezTo>
                  <a:lnTo>
                    <a:pt x="10631" y="0"/>
                  </a:lnTo>
                  <a:lnTo>
                    <a:pt x="8196" y="0"/>
                  </a:lnTo>
                  <a:cubicBezTo>
                    <a:pt x="7427" y="0"/>
                    <a:pt x="6786" y="785"/>
                    <a:pt x="6786" y="1786"/>
                  </a:cubicBezTo>
                  <a:cubicBezTo>
                    <a:pt x="6786" y="1786"/>
                    <a:pt x="6786" y="1786"/>
                    <a:pt x="6786" y="1786"/>
                  </a:cubicBezTo>
                  <a:cubicBezTo>
                    <a:pt x="6657" y="2490"/>
                    <a:pt x="6145" y="3005"/>
                    <a:pt x="5568" y="3005"/>
                  </a:cubicBezTo>
                  <a:lnTo>
                    <a:pt x="5055" y="3005"/>
                  </a:lnTo>
                  <a:cubicBezTo>
                    <a:pt x="3282" y="3005"/>
                    <a:pt x="1829" y="4818"/>
                    <a:pt x="1829" y="7092"/>
                  </a:cubicBezTo>
                  <a:cubicBezTo>
                    <a:pt x="1765" y="7444"/>
                    <a:pt x="1701" y="7823"/>
                    <a:pt x="1637" y="8174"/>
                  </a:cubicBezTo>
                  <a:lnTo>
                    <a:pt x="19135" y="5468"/>
                  </a:lnTo>
                  <a:cubicBezTo>
                    <a:pt x="18643" y="4006"/>
                    <a:pt x="17511" y="3005"/>
                    <a:pt x="16208" y="3005"/>
                  </a:cubicBezTo>
                  <a:close/>
                  <a:moveTo>
                    <a:pt x="20566" y="15699"/>
                  </a:moveTo>
                  <a:lnTo>
                    <a:pt x="162" y="18866"/>
                  </a:lnTo>
                  <a:cubicBezTo>
                    <a:pt x="120" y="19083"/>
                    <a:pt x="77" y="19299"/>
                    <a:pt x="34" y="19516"/>
                  </a:cubicBezTo>
                  <a:cubicBezTo>
                    <a:pt x="-158" y="20598"/>
                    <a:pt x="483" y="21600"/>
                    <a:pt x="1338" y="21600"/>
                  </a:cubicBezTo>
                  <a:lnTo>
                    <a:pt x="19925" y="21600"/>
                  </a:lnTo>
                  <a:cubicBezTo>
                    <a:pt x="20801" y="21600"/>
                    <a:pt x="21442" y="20571"/>
                    <a:pt x="21228" y="19516"/>
                  </a:cubicBezTo>
                  <a:cubicBezTo>
                    <a:pt x="20993" y="18244"/>
                    <a:pt x="20780" y="16971"/>
                    <a:pt x="20566" y="15699"/>
                  </a:cubicBezTo>
                  <a:close/>
                  <a:moveTo>
                    <a:pt x="19861" y="10962"/>
                  </a:moveTo>
                  <a:lnTo>
                    <a:pt x="889" y="13913"/>
                  </a:lnTo>
                  <a:cubicBezTo>
                    <a:pt x="654" y="15320"/>
                    <a:pt x="397" y="16728"/>
                    <a:pt x="141" y="18108"/>
                  </a:cubicBezTo>
                  <a:lnTo>
                    <a:pt x="20545" y="14941"/>
                  </a:lnTo>
                  <a:cubicBezTo>
                    <a:pt x="20331" y="13615"/>
                    <a:pt x="20096" y="12289"/>
                    <a:pt x="19861" y="1096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09" name="Google Shape;209;g2c9e5a86af9_2_81"/>
            <p:cNvSpPr/>
            <p:nvPr/>
          </p:nvSpPr>
          <p:spPr>
            <a:xfrm>
              <a:off x="8007690" y="1043087"/>
              <a:ext cx="101400" cy="112680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10" name="Google Shape;210;g2c9e5a86af9_2_81"/>
            <p:cNvSpPr txBox="1"/>
            <p:nvPr/>
          </p:nvSpPr>
          <p:spPr>
            <a:xfrm>
              <a:off x="1189845" y="3957276"/>
              <a:ext cx="18762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u="sng">
                  <a:solidFill>
                    <a:srgbClr val="0D0D0D"/>
                  </a:solidFill>
                </a:rPr>
                <a:t>SAFETY</a:t>
              </a:r>
              <a:endParaRPr b="1" sz="1200" u="sng">
                <a:solidFill>
                  <a:srgbClr val="0D0D0D"/>
                </a:solidFill>
              </a:endParaRPr>
            </a:p>
            <a:p>
              <a:pPr indent="0" lvl="0" marL="0" marR="0" rtl="0" algn="ctr">
                <a:spcBef>
                  <a:spcPts val="0"/>
                </a:spcBef>
                <a:spcAft>
                  <a:spcPts val="0"/>
                </a:spcAft>
                <a:buNone/>
              </a:pPr>
              <a:r>
                <a:t/>
              </a:r>
              <a:endParaRPr b="1" sz="1200" u="sng">
                <a:solidFill>
                  <a:srgbClr val="0D0D0D"/>
                </a:solidFill>
              </a:endParaRPr>
            </a:p>
            <a:p>
              <a:pPr indent="0" lvl="0" marL="0" marR="0" rtl="0" algn="ctr">
                <a:spcBef>
                  <a:spcPts val="0"/>
                </a:spcBef>
                <a:spcAft>
                  <a:spcPts val="0"/>
                </a:spcAft>
                <a:buNone/>
              </a:pPr>
              <a:r>
                <a:rPr b="1" lang="en-US" sz="1200">
                  <a:solidFill>
                    <a:srgbClr val="0D0D0D"/>
                  </a:solidFill>
                </a:rPr>
                <a:t>Ensuring vehicle health is paramount for preventing accidents and safeguarding road users.</a:t>
              </a:r>
              <a:endParaRPr b="1"/>
            </a:p>
          </p:txBody>
        </p:sp>
        <p:sp>
          <p:nvSpPr>
            <p:cNvPr id="211" name="Google Shape;211;g2c9e5a86af9_2_81"/>
            <p:cNvSpPr/>
            <p:nvPr/>
          </p:nvSpPr>
          <p:spPr>
            <a:xfrm>
              <a:off x="6950746" y="3082942"/>
              <a:ext cx="2186812" cy="2731968"/>
            </a:xfrm>
            <a:custGeom>
              <a:rect b="b" l="l" r="r" t="t"/>
              <a:pathLst>
                <a:path extrusionOk="0" h="21600" w="20590">
                  <a:moveTo>
                    <a:pt x="19498" y="7709"/>
                  </a:moveTo>
                  <a:cubicBezTo>
                    <a:pt x="18663" y="5894"/>
                    <a:pt x="17155" y="4357"/>
                    <a:pt x="16361" y="2525"/>
                  </a:cubicBezTo>
                  <a:cubicBezTo>
                    <a:pt x="16129" y="1976"/>
                    <a:pt x="15918" y="1427"/>
                    <a:pt x="15737" y="861"/>
                  </a:cubicBezTo>
                  <a:cubicBezTo>
                    <a:pt x="15576" y="355"/>
                    <a:pt x="15023" y="0"/>
                    <a:pt x="14400" y="0"/>
                  </a:cubicBezTo>
                  <a:lnTo>
                    <a:pt x="6194" y="0"/>
                  </a:lnTo>
                  <a:cubicBezTo>
                    <a:pt x="5561" y="0"/>
                    <a:pt x="5018" y="355"/>
                    <a:pt x="4857" y="861"/>
                  </a:cubicBezTo>
                  <a:cubicBezTo>
                    <a:pt x="4676" y="1419"/>
                    <a:pt x="4475" y="1976"/>
                    <a:pt x="4233" y="2525"/>
                  </a:cubicBezTo>
                  <a:cubicBezTo>
                    <a:pt x="3449" y="4357"/>
                    <a:pt x="1941" y="5894"/>
                    <a:pt x="1096" y="7709"/>
                  </a:cubicBezTo>
                  <a:cubicBezTo>
                    <a:pt x="-211" y="10530"/>
                    <a:pt x="-503" y="13916"/>
                    <a:pt x="1076" y="16711"/>
                  </a:cubicBezTo>
                  <a:cubicBezTo>
                    <a:pt x="2715" y="19607"/>
                    <a:pt x="6224" y="21600"/>
                    <a:pt x="10287" y="21600"/>
                  </a:cubicBezTo>
                  <a:cubicBezTo>
                    <a:pt x="14350" y="21600"/>
                    <a:pt x="17869" y="19599"/>
                    <a:pt x="19498" y="16711"/>
                  </a:cubicBezTo>
                  <a:cubicBezTo>
                    <a:pt x="21097" y="13916"/>
                    <a:pt x="20805" y="10530"/>
                    <a:pt x="19498" y="7709"/>
                  </a:cubicBezTo>
                  <a:close/>
                </a:path>
              </a:pathLst>
            </a:custGeom>
            <a:solidFill>
              <a:schemeClr val="accent4"/>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12" name="Google Shape;212;g2c9e5a86af9_2_81"/>
            <p:cNvSpPr txBox="1"/>
            <p:nvPr/>
          </p:nvSpPr>
          <p:spPr>
            <a:xfrm>
              <a:off x="6950799" y="4036550"/>
              <a:ext cx="2186700" cy="1385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u="sng">
                  <a:solidFill>
                    <a:srgbClr val="0D0D0D"/>
                  </a:solidFill>
                </a:rPr>
                <a:t>ENVIRONMENTAL IMPACT &amp; REAL WORLD APP</a:t>
              </a:r>
              <a:endParaRPr b="1" sz="1200" u="sng">
                <a:solidFill>
                  <a:srgbClr val="0D0D0D"/>
                </a:solidFill>
              </a:endParaRPr>
            </a:p>
            <a:p>
              <a:pPr indent="0" lvl="0" marL="0" rtl="0" algn="ctr">
                <a:spcBef>
                  <a:spcPts val="0"/>
                </a:spcBef>
                <a:spcAft>
                  <a:spcPts val="0"/>
                </a:spcAft>
                <a:buNone/>
              </a:pPr>
              <a:r>
                <a:t/>
              </a:r>
              <a:endParaRPr b="1" sz="1200">
                <a:solidFill>
                  <a:srgbClr val="0D0D0D"/>
                </a:solidFill>
              </a:endParaRPr>
            </a:p>
            <a:p>
              <a:pPr indent="0" lvl="0" marL="0" rtl="0" algn="ctr">
                <a:spcBef>
                  <a:spcPts val="0"/>
                </a:spcBef>
                <a:spcAft>
                  <a:spcPts val="0"/>
                </a:spcAft>
                <a:buNone/>
              </a:pPr>
              <a:r>
                <a:rPr b="1" lang="en-US" sz="1200">
                  <a:solidFill>
                    <a:srgbClr val="0D0D0D"/>
                  </a:solidFill>
                </a:rPr>
                <a:t>Their emissions have a direct </a:t>
              </a:r>
              <a:r>
                <a:rPr b="1" lang="en-US" sz="1200">
                  <a:solidFill>
                    <a:srgbClr val="0D0D0D"/>
                  </a:solidFill>
                </a:rPr>
                <a:t>impact on Environment leading to   Air Pollution.</a:t>
              </a:r>
              <a:endParaRPr b="1"/>
            </a:p>
          </p:txBody>
        </p:sp>
      </p:grpSp>
      <p:grpSp>
        <p:nvGrpSpPr>
          <p:cNvPr id="213" name="Google Shape;213;g2c9e5a86af9_2_81"/>
          <p:cNvGrpSpPr/>
          <p:nvPr/>
        </p:nvGrpSpPr>
        <p:grpSpPr>
          <a:xfrm>
            <a:off x="8246146" y="1043087"/>
            <a:ext cx="2186812" cy="4771823"/>
            <a:chOff x="6950746" y="1043087"/>
            <a:chExt cx="2186812" cy="4771823"/>
          </a:xfrm>
        </p:grpSpPr>
        <p:sp>
          <p:nvSpPr>
            <p:cNvPr id="214" name="Google Shape;214;g2c9e5a86af9_2_81"/>
            <p:cNvSpPr/>
            <p:nvPr/>
          </p:nvSpPr>
          <p:spPr>
            <a:xfrm>
              <a:off x="7526800" y="2200264"/>
              <a:ext cx="1063234" cy="852282"/>
            </a:xfrm>
            <a:custGeom>
              <a:rect b="b" l="l" r="r" t="t"/>
              <a:pathLst>
                <a:path extrusionOk="0" h="21600" w="21270">
                  <a:moveTo>
                    <a:pt x="19861" y="10204"/>
                  </a:moveTo>
                  <a:lnTo>
                    <a:pt x="889" y="13155"/>
                  </a:lnTo>
                  <a:cubicBezTo>
                    <a:pt x="1124" y="11747"/>
                    <a:pt x="1380" y="10340"/>
                    <a:pt x="1637" y="8959"/>
                  </a:cubicBezTo>
                  <a:lnTo>
                    <a:pt x="19135" y="6253"/>
                  </a:lnTo>
                  <a:cubicBezTo>
                    <a:pt x="19305" y="6740"/>
                    <a:pt x="19412" y="7308"/>
                    <a:pt x="19412" y="7877"/>
                  </a:cubicBezTo>
                  <a:cubicBezTo>
                    <a:pt x="19562" y="8608"/>
                    <a:pt x="19711" y="9392"/>
                    <a:pt x="19861" y="10204"/>
                  </a:cubicBezTo>
                  <a:close/>
                  <a:moveTo>
                    <a:pt x="16208" y="3005"/>
                  </a:moveTo>
                  <a:lnTo>
                    <a:pt x="15695" y="3005"/>
                  </a:lnTo>
                  <a:cubicBezTo>
                    <a:pt x="15118" y="3005"/>
                    <a:pt x="14627" y="2490"/>
                    <a:pt x="14477" y="1786"/>
                  </a:cubicBezTo>
                  <a:lnTo>
                    <a:pt x="14477" y="1786"/>
                  </a:lnTo>
                  <a:cubicBezTo>
                    <a:pt x="14477" y="812"/>
                    <a:pt x="13857" y="0"/>
                    <a:pt x="13067" y="0"/>
                  </a:cubicBezTo>
                  <a:lnTo>
                    <a:pt x="10631" y="0"/>
                  </a:lnTo>
                  <a:lnTo>
                    <a:pt x="8196" y="0"/>
                  </a:lnTo>
                  <a:cubicBezTo>
                    <a:pt x="7427" y="0"/>
                    <a:pt x="6786" y="785"/>
                    <a:pt x="6786" y="1786"/>
                  </a:cubicBezTo>
                  <a:cubicBezTo>
                    <a:pt x="6786" y="1786"/>
                    <a:pt x="6786" y="1786"/>
                    <a:pt x="6786" y="1786"/>
                  </a:cubicBezTo>
                  <a:cubicBezTo>
                    <a:pt x="6657" y="2490"/>
                    <a:pt x="6145" y="3005"/>
                    <a:pt x="5568" y="3005"/>
                  </a:cubicBezTo>
                  <a:lnTo>
                    <a:pt x="5055" y="3005"/>
                  </a:lnTo>
                  <a:cubicBezTo>
                    <a:pt x="3282" y="3005"/>
                    <a:pt x="1829" y="4818"/>
                    <a:pt x="1829" y="7092"/>
                  </a:cubicBezTo>
                  <a:cubicBezTo>
                    <a:pt x="1765" y="7444"/>
                    <a:pt x="1701" y="7823"/>
                    <a:pt x="1637" y="8174"/>
                  </a:cubicBezTo>
                  <a:lnTo>
                    <a:pt x="19135" y="5468"/>
                  </a:lnTo>
                  <a:cubicBezTo>
                    <a:pt x="18643" y="4006"/>
                    <a:pt x="17511" y="3005"/>
                    <a:pt x="16208" y="3005"/>
                  </a:cubicBezTo>
                  <a:close/>
                  <a:moveTo>
                    <a:pt x="20566" y="15699"/>
                  </a:moveTo>
                  <a:lnTo>
                    <a:pt x="162" y="18866"/>
                  </a:lnTo>
                  <a:cubicBezTo>
                    <a:pt x="120" y="19083"/>
                    <a:pt x="77" y="19299"/>
                    <a:pt x="34" y="19516"/>
                  </a:cubicBezTo>
                  <a:cubicBezTo>
                    <a:pt x="-158" y="20598"/>
                    <a:pt x="483" y="21600"/>
                    <a:pt x="1338" y="21600"/>
                  </a:cubicBezTo>
                  <a:lnTo>
                    <a:pt x="19925" y="21600"/>
                  </a:lnTo>
                  <a:cubicBezTo>
                    <a:pt x="20801" y="21600"/>
                    <a:pt x="21442" y="20571"/>
                    <a:pt x="21228" y="19516"/>
                  </a:cubicBezTo>
                  <a:cubicBezTo>
                    <a:pt x="20993" y="18244"/>
                    <a:pt x="20780" y="16971"/>
                    <a:pt x="20566" y="15699"/>
                  </a:cubicBezTo>
                  <a:close/>
                  <a:moveTo>
                    <a:pt x="19861" y="10962"/>
                  </a:moveTo>
                  <a:lnTo>
                    <a:pt x="889" y="13913"/>
                  </a:lnTo>
                  <a:cubicBezTo>
                    <a:pt x="654" y="15320"/>
                    <a:pt x="397" y="16728"/>
                    <a:pt x="141" y="18108"/>
                  </a:cubicBezTo>
                  <a:lnTo>
                    <a:pt x="20545" y="14941"/>
                  </a:lnTo>
                  <a:cubicBezTo>
                    <a:pt x="20331" y="13615"/>
                    <a:pt x="20096" y="12289"/>
                    <a:pt x="19861" y="1096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15" name="Google Shape;215;g2c9e5a86af9_2_81"/>
            <p:cNvSpPr/>
            <p:nvPr/>
          </p:nvSpPr>
          <p:spPr>
            <a:xfrm>
              <a:off x="8007690" y="1043087"/>
              <a:ext cx="101400" cy="112680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16" name="Google Shape;216;g2c9e5a86af9_2_81"/>
            <p:cNvSpPr/>
            <p:nvPr/>
          </p:nvSpPr>
          <p:spPr>
            <a:xfrm>
              <a:off x="6950746" y="3082942"/>
              <a:ext cx="2186812" cy="2731968"/>
            </a:xfrm>
            <a:custGeom>
              <a:rect b="b" l="l" r="r" t="t"/>
              <a:pathLst>
                <a:path extrusionOk="0" h="21600" w="20590">
                  <a:moveTo>
                    <a:pt x="19498" y="7709"/>
                  </a:moveTo>
                  <a:cubicBezTo>
                    <a:pt x="18663" y="5894"/>
                    <a:pt x="17155" y="4357"/>
                    <a:pt x="16361" y="2525"/>
                  </a:cubicBezTo>
                  <a:cubicBezTo>
                    <a:pt x="16129" y="1976"/>
                    <a:pt x="15918" y="1427"/>
                    <a:pt x="15737" y="861"/>
                  </a:cubicBezTo>
                  <a:cubicBezTo>
                    <a:pt x="15576" y="355"/>
                    <a:pt x="15023" y="0"/>
                    <a:pt x="14400" y="0"/>
                  </a:cubicBezTo>
                  <a:lnTo>
                    <a:pt x="6194" y="0"/>
                  </a:lnTo>
                  <a:cubicBezTo>
                    <a:pt x="5561" y="0"/>
                    <a:pt x="5018" y="355"/>
                    <a:pt x="4857" y="861"/>
                  </a:cubicBezTo>
                  <a:cubicBezTo>
                    <a:pt x="4676" y="1419"/>
                    <a:pt x="4475" y="1976"/>
                    <a:pt x="4233" y="2525"/>
                  </a:cubicBezTo>
                  <a:cubicBezTo>
                    <a:pt x="3449" y="4357"/>
                    <a:pt x="1941" y="5894"/>
                    <a:pt x="1096" y="7709"/>
                  </a:cubicBezTo>
                  <a:cubicBezTo>
                    <a:pt x="-211" y="10530"/>
                    <a:pt x="-503" y="13916"/>
                    <a:pt x="1076" y="16711"/>
                  </a:cubicBezTo>
                  <a:cubicBezTo>
                    <a:pt x="2715" y="19607"/>
                    <a:pt x="6224" y="21600"/>
                    <a:pt x="10287" y="21600"/>
                  </a:cubicBezTo>
                  <a:cubicBezTo>
                    <a:pt x="14350" y="21600"/>
                    <a:pt x="17869" y="19599"/>
                    <a:pt x="19498" y="16711"/>
                  </a:cubicBezTo>
                  <a:cubicBezTo>
                    <a:pt x="21097" y="13916"/>
                    <a:pt x="20805" y="10530"/>
                    <a:pt x="19498" y="7709"/>
                  </a:cubicBezTo>
                  <a:close/>
                </a:path>
              </a:pathLst>
            </a:custGeom>
            <a:solidFill>
              <a:srgbClr val="DD7E6B"/>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000"/>
                <a:buFont typeface="Oswald Light"/>
                <a:buNone/>
              </a:pPr>
              <a:r>
                <a:t/>
              </a:r>
              <a:endParaRPr b="0" i="0" sz="3000" u="none" cap="none" strike="noStrike">
                <a:solidFill>
                  <a:srgbClr val="FFFFFF"/>
                </a:solidFill>
                <a:latin typeface="Calibri"/>
                <a:ea typeface="Calibri"/>
                <a:cs typeface="Calibri"/>
                <a:sym typeface="Calibri"/>
              </a:endParaRPr>
            </a:p>
          </p:txBody>
        </p:sp>
        <p:sp>
          <p:nvSpPr>
            <p:cNvPr id="217" name="Google Shape;217;g2c9e5a86af9_2_81"/>
            <p:cNvSpPr txBox="1"/>
            <p:nvPr/>
          </p:nvSpPr>
          <p:spPr>
            <a:xfrm>
              <a:off x="6950799" y="4036550"/>
              <a:ext cx="2186700" cy="1385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u="sng">
                  <a:solidFill>
                    <a:srgbClr val="0D0D0D"/>
                  </a:solidFill>
                </a:rPr>
                <a:t>ENHANCED SAFETY</a:t>
              </a:r>
              <a:endParaRPr b="1" sz="1200" u="sng">
                <a:solidFill>
                  <a:srgbClr val="0D0D0D"/>
                </a:solidFill>
              </a:endParaRPr>
            </a:p>
            <a:p>
              <a:pPr indent="0" lvl="0" marL="0" rtl="0" algn="ctr">
                <a:spcBef>
                  <a:spcPts val="0"/>
                </a:spcBef>
                <a:spcAft>
                  <a:spcPts val="0"/>
                </a:spcAft>
                <a:buNone/>
              </a:pPr>
              <a:r>
                <a:t/>
              </a:r>
              <a:endParaRPr b="1" sz="1200">
                <a:solidFill>
                  <a:srgbClr val="0D0D0D"/>
                </a:solidFill>
              </a:endParaRPr>
            </a:p>
            <a:p>
              <a:pPr indent="0" lvl="0" marL="0" rtl="0" algn="ctr">
                <a:spcBef>
                  <a:spcPts val="0"/>
                </a:spcBef>
                <a:spcAft>
                  <a:spcPts val="0"/>
                </a:spcAft>
                <a:buNone/>
              </a:pPr>
              <a:r>
                <a:rPr b="1" lang="en-US" sz="1200">
                  <a:solidFill>
                    <a:srgbClr val="0D0D0D"/>
                  </a:solidFill>
                </a:rPr>
                <a:t>AI/ML-driven engine diagnostics improve safety by identifying potential issues before they escalate.</a:t>
              </a:r>
              <a:r>
                <a:rPr b="1" lang="en-US" sz="1200">
                  <a:solidFill>
                    <a:srgbClr val="0D0D0D"/>
                  </a:solidFill>
                </a:rPr>
                <a:t> </a:t>
              </a:r>
              <a:endParaRPr b="1" sz="1200"/>
            </a:p>
          </p:txBody>
        </p:sp>
        <p:pic>
          <p:nvPicPr>
            <p:cNvPr descr="Hourglass 30% with solid fill" id="218" name="Google Shape;218;g2c9e5a86af9_2_81"/>
            <p:cNvPicPr preferRelativeResize="0"/>
            <p:nvPr/>
          </p:nvPicPr>
          <p:blipFill rotWithShape="1">
            <a:blip r:embed="rId6">
              <a:alphaModFix/>
            </a:blip>
            <a:srcRect b="0" l="0" r="0" t="0"/>
            <a:stretch/>
          </p:blipFill>
          <p:spPr>
            <a:xfrm>
              <a:off x="7688892" y="3186346"/>
              <a:ext cx="739056" cy="739056"/>
            </a:xfrm>
            <a:prstGeom prst="rect">
              <a:avLst/>
            </a:prstGeom>
            <a:noFill/>
            <a:ln>
              <a:noFill/>
            </a:ln>
          </p:spPr>
        </p:pic>
      </p:grpSp>
      <p:sp>
        <p:nvSpPr>
          <p:cNvPr id="219" name="Google Shape;219;g2c9e5a86af9_2_81"/>
          <p:cNvSpPr txBox="1"/>
          <p:nvPr/>
        </p:nvSpPr>
        <p:spPr>
          <a:xfrm>
            <a:off x="8246150" y="1119275"/>
            <a:ext cx="1194300" cy="115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lt1"/>
                </a:solidFill>
              </a:rPr>
              <a:t>Traditional Techniques to AI / ML</a:t>
            </a:r>
            <a:endParaRPr>
              <a:solidFill>
                <a:schemeClr val="lt1"/>
              </a:solidFill>
            </a:endParaRPr>
          </a:p>
          <a:p>
            <a:pPr indent="0" lvl="0" marL="0" rtl="0" algn="l">
              <a:spcBef>
                <a:spcPts val="200"/>
              </a:spcBef>
              <a:spcAft>
                <a:spcPts val="0"/>
              </a:spcAft>
              <a:buNone/>
            </a:pPr>
            <a:r>
              <a:t/>
            </a:r>
            <a:endParaRPr sz="1800">
              <a:solidFill>
                <a:schemeClr val="lt1"/>
              </a:solidFill>
              <a:latin typeface="Oswald Light"/>
              <a:ea typeface="Oswald Light"/>
              <a:cs typeface="Oswald Light"/>
              <a:sym typeface="Oswald Light"/>
            </a:endParaRPr>
          </a:p>
        </p:txBody>
      </p:sp>
      <p:pic>
        <p:nvPicPr>
          <p:cNvPr descr="Meeting with solid fill" id="220" name="Google Shape;220;g2c9e5a86af9_2_81"/>
          <p:cNvPicPr preferRelativeResize="0"/>
          <p:nvPr/>
        </p:nvPicPr>
        <p:blipFill rotWithShape="1">
          <a:blip r:embed="rId7">
            <a:alphaModFix/>
          </a:blip>
          <a:srcRect b="0" l="0" r="0" t="0"/>
          <a:stretch/>
        </p:blipFill>
        <p:spPr>
          <a:xfrm>
            <a:off x="6964799" y="3239188"/>
            <a:ext cx="655925" cy="65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g2ca45d02132_8_0"/>
          <p:cNvGrpSpPr/>
          <p:nvPr/>
        </p:nvGrpSpPr>
        <p:grpSpPr>
          <a:xfrm>
            <a:off x="0" y="0"/>
            <a:ext cx="12192000" cy="6858000"/>
            <a:chOff x="0" y="0"/>
            <a:chExt cx="12192000" cy="6858000"/>
          </a:xfrm>
        </p:grpSpPr>
        <p:grpSp>
          <p:nvGrpSpPr>
            <p:cNvPr id="226" name="Google Shape;226;g2ca45d02132_8_0"/>
            <p:cNvGrpSpPr/>
            <p:nvPr/>
          </p:nvGrpSpPr>
          <p:grpSpPr>
            <a:xfrm>
              <a:off x="0" y="0"/>
              <a:ext cx="12192000" cy="6858000"/>
              <a:chOff x="171916" y="524107"/>
              <a:chExt cx="12192000" cy="6858000"/>
            </a:xfrm>
          </p:grpSpPr>
          <p:sp>
            <p:nvSpPr>
              <p:cNvPr id="227" name="Google Shape;227;g2ca45d02132_8_0"/>
              <p:cNvSpPr/>
              <p:nvPr/>
            </p:nvSpPr>
            <p:spPr>
              <a:xfrm>
                <a:off x="171916" y="524107"/>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g2ca45d02132_8_0"/>
              <p:cNvSpPr/>
              <p:nvPr/>
            </p:nvSpPr>
            <p:spPr>
              <a:xfrm>
                <a:off x="3352798" y="1378546"/>
                <a:ext cx="1784195" cy="745573"/>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Create Neural Network</a:t>
                </a:r>
                <a:endParaRPr/>
              </a:p>
            </p:txBody>
          </p:sp>
          <p:sp>
            <p:nvSpPr>
              <p:cNvPr id="229" name="Google Shape;229;g2ca45d02132_8_0"/>
              <p:cNvSpPr/>
              <p:nvPr/>
            </p:nvSpPr>
            <p:spPr>
              <a:xfrm>
                <a:off x="3491782" y="3683293"/>
                <a:ext cx="1865973" cy="745573"/>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Create ML Algorithm(Classical)</a:t>
                </a:r>
                <a:endParaRPr/>
              </a:p>
            </p:txBody>
          </p:sp>
          <p:sp>
            <p:nvSpPr>
              <p:cNvPr id="230" name="Google Shape;230;g2ca45d02132_8_0"/>
              <p:cNvSpPr/>
              <p:nvPr/>
            </p:nvSpPr>
            <p:spPr>
              <a:xfrm>
                <a:off x="5895271" y="1413150"/>
                <a:ext cx="1784195" cy="724305"/>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Plot Training History</a:t>
                </a:r>
                <a:endParaRPr/>
              </a:p>
            </p:txBody>
          </p:sp>
          <p:sp>
            <p:nvSpPr>
              <p:cNvPr id="231" name="Google Shape;231;g2ca45d02132_8_0"/>
              <p:cNvSpPr/>
              <p:nvPr/>
            </p:nvSpPr>
            <p:spPr>
              <a:xfrm>
                <a:off x="5895271" y="2546465"/>
                <a:ext cx="1804639" cy="724305"/>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Training of ML algorithm</a:t>
                </a:r>
                <a:endParaRPr/>
              </a:p>
            </p:txBody>
          </p:sp>
          <p:sp>
            <p:nvSpPr>
              <p:cNvPr id="232" name="Google Shape;232;g2ca45d02132_8_0"/>
              <p:cNvSpPr/>
              <p:nvPr/>
            </p:nvSpPr>
            <p:spPr>
              <a:xfrm>
                <a:off x="8333681" y="2528280"/>
                <a:ext cx="1847383" cy="724305"/>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Evaluating Models</a:t>
                </a:r>
                <a:endParaRPr/>
              </a:p>
            </p:txBody>
          </p:sp>
          <p:sp>
            <p:nvSpPr>
              <p:cNvPr id="233" name="Google Shape;233;g2ca45d02132_8_0"/>
              <p:cNvSpPr/>
              <p:nvPr/>
            </p:nvSpPr>
            <p:spPr>
              <a:xfrm>
                <a:off x="6439835" y="5660702"/>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Confusion Matrices</a:t>
                </a:r>
                <a:endParaRPr/>
              </a:p>
            </p:txBody>
          </p:sp>
          <p:sp>
            <p:nvSpPr>
              <p:cNvPr id="234" name="Google Shape;234;g2ca45d02132_8_0"/>
              <p:cNvSpPr/>
              <p:nvPr/>
            </p:nvSpPr>
            <p:spPr>
              <a:xfrm>
                <a:off x="8685869" y="6323654"/>
                <a:ext cx="1520284" cy="460951"/>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END</a:t>
                </a:r>
                <a:endParaRPr/>
              </a:p>
            </p:txBody>
          </p:sp>
          <p:cxnSp>
            <p:nvCxnSpPr>
              <p:cNvPr id="235" name="Google Shape;235;g2ca45d02132_8_0"/>
              <p:cNvCxnSpPr/>
              <p:nvPr/>
            </p:nvCxnSpPr>
            <p:spPr>
              <a:xfrm>
                <a:off x="1315841" y="1867383"/>
                <a:ext cx="0" cy="530835"/>
              </a:xfrm>
              <a:prstGeom prst="straightConnector1">
                <a:avLst/>
              </a:prstGeom>
              <a:noFill/>
              <a:ln cap="flat" cmpd="sng" w="28575">
                <a:solidFill>
                  <a:schemeClr val="lt1"/>
                </a:solidFill>
                <a:prstDash val="solid"/>
                <a:miter lim="800000"/>
                <a:headEnd len="sm" w="sm" type="none"/>
                <a:tailEnd len="med" w="med" type="triangle"/>
              </a:ln>
            </p:spPr>
          </p:cxnSp>
          <p:sp>
            <p:nvSpPr>
              <p:cNvPr id="236" name="Google Shape;236;g2ca45d02132_8_0"/>
              <p:cNvSpPr/>
              <p:nvPr/>
            </p:nvSpPr>
            <p:spPr>
              <a:xfrm>
                <a:off x="423746" y="1378546"/>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Start</a:t>
                </a:r>
                <a:endParaRPr/>
              </a:p>
            </p:txBody>
          </p:sp>
          <p:cxnSp>
            <p:nvCxnSpPr>
              <p:cNvPr id="237" name="Google Shape;237;g2ca45d02132_8_0"/>
              <p:cNvCxnSpPr/>
              <p:nvPr/>
            </p:nvCxnSpPr>
            <p:spPr>
              <a:xfrm>
                <a:off x="1315841" y="2988705"/>
                <a:ext cx="0" cy="530835"/>
              </a:xfrm>
              <a:prstGeom prst="straightConnector1">
                <a:avLst/>
              </a:prstGeom>
              <a:noFill/>
              <a:ln cap="flat" cmpd="sng" w="28575">
                <a:solidFill>
                  <a:schemeClr val="lt1"/>
                </a:solidFill>
                <a:prstDash val="solid"/>
                <a:miter lim="800000"/>
                <a:headEnd len="sm" w="sm" type="none"/>
                <a:tailEnd len="med" w="med" type="triangle"/>
              </a:ln>
            </p:spPr>
          </p:cxnSp>
          <p:cxnSp>
            <p:nvCxnSpPr>
              <p:cNvPr id="238" name="Google Shape;238;g2ca45d02132_8_0"/>
              <p:cNvCxnSpPr/>
              <p:nvPr/>
            </p:nvCxnSpPr>
            <p:spPr>
              <a:xfrm>
                <a:off x="1300970" y="4028928"/>
                <a:ext cx="0" cy="530835"/>
              </a:xfrm>
              <a:prstGeom prst="straightConnector1">
                <a:avLst/>
              </a:prstGeom>
              <a:noFill/>
              <a:ln cap="flat" cmpd="sng" w="28575">
                <a:solidFill>
                  <a:schemeClr val="lt1"/>
                </a:solidFill>
                <a:prstDash val="solid"/>
                <a:miter lim="800000"/>
                <a:headEnd len="sm" w="sm" type="none"/>
                <a:tailEnd len="med" w="med" type="triangle"/>
              </a:ln>
            </p:spPr>
          </p:cxnSp>
          <p:cxnSp>
            <p:nvCxnSpPr>
              <p:cNvPr id="239" name="Google Shape;239;g2ca45d02132_8_0"/>
              <p:cNvCxnSpPr>
                <a:endCxn id="240" idx="0"/>
              </p:cNvCxnSpPr>
              <p:nvPr/>
            </p:nvCxnSpPr>
            <p:spPr>
              <a:xfrm>
                <a:off x="1308341" y="5192818"/>
                <a:ext cx="7500" cy="427500"/>
              </a:xfrm>
              <a:prstGeom prst="straightConnector1">
                <a:avLst/>
              </a:prstGeom>
              <a:noFill/>
              <a:ln cap="flat" cmpd="sng" w="28575">
                <a:solidFill>
                  <a:schemeClr val="lt1"/>
                </a:solidFill>
                <a:prstDash val="solid"/>
                <a:miter lim="800000"/>
                <a:headEnd len="sm" w="sm" type="none"/>
                <a:tailEnd len="med" w="med" type="triangle"/>
              </a:ln>
            </p:spPr>
          </p:cxnSp>
          <p:cxnSp>
            <p:nvCxnSpPr>
              <p:cNvPr id="241" name="Google Shape;241;g2ca45d02132_8_0"/>
              <p:cNvCxnSpPr/>
              <p:nvPr/>
            </p:nvCxnSpPr>
            <p:spPr>
              <a:xfrm>
                <a:off x="9264803" y="3225095"/>
                <a:ext cx="0" cy="530835"/>
              </a:xfrm>
              <a:prstGeom prst="straightConnector1">
                <a:avLst/>
              </a:prstGeom>
              <a:noFill/>
              <a:ln cap="flat" cmpd="sng" w="28575">
                <a:solidFill>
                  <a:schemeClr val="lt1"/>
                </a:solidFill>
                <a:prstDash val="solid"/>
                <a:miter lim="800000"/>
                <a:headEnd len="sm" w="sm" type="none"/>
                <a:tailEnd len="med" w="med" type="triangle"/>
              </a:ln>
            </p:spPr>
          </p:cxnSp>
          <p:sp>
            <p:nvSpPr>
              <p:cNvPr id="242" name="Google Shape;242;g2ca45d02132_8_0"/>
              <p:cNvSpPr/>
              <p:nvPr/>
            </p:nvSpPr>
            <p:spPr>
              <a:xfrm>
                <a:off x="423746" y="2398218"/>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Obtain Dataset</a:t>
                </a:r>
                <a:endParaRPr/>
              </a:p>
            </p:txBody>
          </p:sp>
          <p:sp>
            <p:nvSpPr>
              <p:cNvPr id="243" name="Google Shape;243;g2ca45d02132_8_0"/>
              <p:cNvSpPr/>
              <p:nvPr/>
            </p:nvSpPr>
            <p:spPr>
              <a:xfrm>
                <a:off x="423746" y="3514669"/>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Dataset Visualisation</a:t>
                </a:r>
                <a:endParaRPr sz="1800">
                  <a:solidFill>
                    <a:schemeClr val="lt1"/>
                  </a:solidFill>
                  <a:latin typeface="Arial"/>
                  <a:ea typeface="Arial"/>
                  <a:cs typeface="Arial"/>
                  <a:sym typeface="Arial"/>
                </a:endParaRPr>
              </a:p>
            </p:txBody>
          </p:sp>
          <p:sp>
            <p:nvSpPr>
              <p:cNvPr id="244" name="Google Shape;244;g2ca45d02132_8_0"/>
              <p:cNvSpPr/>
              <p:nvPr/>
            </p:nvSpPr>
            <p:spPr>
              <a:xfrm>
                <a:off x="423745" y="4559763"/>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Load &amp; Pre-process data</a:t>
                </a:r>
                <a:endParaRPr sz="1200"/>
              </a:p>
            </p:txBody>
          </p:sp>
          <p:sp>
            <p:nvSpPr>
              <p:cNvPr id="245" name="Google Shape;245;g2ca45d02132_8_0"/>
              <p:cNvSpPr/>
              <p:nvPr/>
            </p:nvSpPr>
            <p:spPr>
              <a:xfrm>
                <a:off x="408870" y="6577082"/>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Split Dataset</a:t>
                </a:r>
                <a:endParaRPr/>
              </a:p>
            </p:txBody>
          </p:sp>
          <p:cxnSp>
            <p:nvCxnSpPr>
              <p:cNvPr id="246" name="Google Shape;246;g2ca45d02132_8_0"/>
              <p:cNvCxnSpPr>
                <a:stCxn id="245" idx="3"/>
                <a:endCxn id="228" idx="1"/>
              </p:cNvCxnSpPr>
              <p:nvPr/>
            </p:nvCxnSpPr>
            <p:spPr>
              <a:xfrm flipH="1" rot="10800000">
                <a:off x="2193065" y="1751216"/>
                <a:ext cx="1159800" cy="5138100"/>
              </a:xfrm>
              <a:prstGeom prst="bentConnector3">
                <a:avLst>
                  <a:gd fmla="val 64824" name="adj1"/>
                </a:avLst>
              </a:prstGeom>
              <a:noFill/>
              <a:ln cap="flat" cmpd="sng" w="28575">
                <a:solidFill>
                  <a:schemeClr val="lt1"/>
                </a:solidFill>
                <a:prstDash val="solid"/>
                <a:miter lim="800000"/>
                <a:headEnd len="sm" w="sm" type="none"/>
                <a:tailEnd len="med" w="med" type="triangle"/>
              </a:ln>
            </p:spPr>
          </p:cxnSp>
          <p:cxnSp>
            <p:nvCxnSpPr>
              <p:cNvPr id="247" name="Google Shape;247;g2ca45d02132_8_0"/>
              <p:cNvCxnSpPr/>
              <p:nvPr/>
            </p:nvCxnSpPr>
            <p:spPr>
              <a:xfrm>
                <a:off x="2945366" y="4053957"/>
                <a:ext cx="546300" cy="2100"/>
              </a:xfrm>
              <a:prstGeom prst="straightConnector1">
                <a:avLst/>
              </a:prstGeom>
              <a:noFill/>
              <a:ln cap="flat" cmpd="sng" w="28575">
                <a:solidFill>
                  <a:schemeClr val="lt1"/>
                </a:solidFill>
                <a:prstDash val="solid"/>
                <a:miter lim="800000"/>
                <a:headEnd len="sm" w="sm" type="none"/>
                <a:tailEnd len="med" w="med" type="triangle"/>
              </a:ln>
            </p:spPr>
          </p:cxnSp>
          <p:cxnSp>
            <p:nvCxnSpPr>
              <p:cNvPr id="248" name="Google Shape;248;g2ca45d02132_8_0"/>
              <p:cNvCxnSpPr/>
              <p:nvPr/>
            </p:nvCxnSpPr>
            <p:spPr>
              <a:xfrm flipH="1" rot="10800000">
                <a:off x="7729652" y="2840062"/>
                <a:ext cx="604029" cy="1"/>
              </a:xfrm>
              <a:prstGeom prst="straightConnector1">
                <a:avLst/>
              </a:prstGeom>
              <a:noFill/>
              <a:ln cap="flat" cmpd="sng" w="28575">
                <a:solidFill>
                  <a:schemeClr val="lt1"/>
                </a:solidFill>
                <a:prstDash val="solid"/>
                <a:miter lim="800000"/>
                <a:headEnd len="sm" w="sm" type="none"/>
                <a:tailEnd len="med" w="med" type="triangle"/>
              </a:ln>
            </p:spPr>
          </p:cxnSp>
          <p:cxnSp>
            <p:nvCxnSpPr>
              <p:cNvPr id="249" name="Google Shape;249;g2ca45d02132_8_0"/>
              <p:cNvCxnSpPr/>
              <p:nvPr/>
            </p:nvCxnSpPr>
            <p:spPr>
              <a:xfrm>
                <a:off x="9264803" y="4810451"/>
                <a:ext cx="0" cy="555461"/>
              </a:xfrm>
              <a:prstGeom prst="straightConnector1">
                <a:avLst/>
              </a:prstGeom>
              <a:noFill/>
              <a:ln cap="flat" cmpd="sng" w="28575">
                <a:solidFill>
                  <a:schemeClr val="lt1"/>
                </a:solidFill>
                <a:prstDash val="solid"/>
                <a:miter lim="800000"/>
                <a:headEnd len="sm" w="sm" type="none"/>
                <a:tailEnd len="sm" w="sm" type="none"/>
              </a:ln>
            </p:spPr>
          </p:cxnSp>
          <p:sp>
            <p:nvSpPr>
              <p:cNvPr id="250" name="Google Shape;250;g2ca45d02132_8_0"/>
              <p:cNvSpPr/>
              <p:nvPr/>
            </p:nvSpPr>
            <p:spPr>
              <a:xfrm>
                <a:off x="8125522" y="3728442"/>
                <a:ext cx="2263699" cy="1105462"/>
              </a:xfrm>
              <a:prstGeom prst="diamond">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Accuracy</a:t>
                </a:r>
                <a:endParaRPr/>
              </a:p>
            </p:txBody>
          </p:sp>
          <p:cxnSp>
            <p:nvCxnSpPr>
              <p:cNvPr id="251" name="Google Shape;251;g2ca45d02132_8_0"/>
              <p:cNvCxnSpPr/>
              <p:nvPr/>
            </p:nvCxnSpPr>
            <p:spPr>
              <a:xfrm>
                <a:off x="8199869" y="5828496"/>
                <a:ext cx="1196892" cy="502954"/>
              </a:xfrm>
              <a:prstGeom prst="bentConnector2">
                <a:avLst/>
              </a:prstGeom>
              <a:noFill/>
              <a:ln cap="flat" cmpd="sng" w="28575">
                <a:solidFill>
                  <a:schemeClr val="lt1"/>
                </a:solidFill>
                <a:prstDash val="solid"/>
                <a:miter lim="800000"/>
                <a:headEnd len="sm" w="sm" type="none"/>
                <a:tailEnd len="med" w="med" type="triangle"/>
              </a:ln>
            </p:spPr>
          </p:cxnSp>
          <p:cxnSp>
            <p:nvCxnSpPr>
              <p:cNvPr id="252" name="Google Shape;252;g2ca45d02132_8_0"/>
              <p:cNvCxnSpPr/>
              <p:nvPr/>
            </p:nvCxnSpPr>
            <p:spPr>
              <a:xfrm rot="10800000">
                <a:off x="9396761" y="5825541"/>
                <a:ext cx="879089" cy="1"/>
              </a:xfrm>
              <a:prstGeom prst="straightConnector1">
                <a:avLst/>
              </a:prstGeom>
              <a:noFill/>
              <a:ln cap="flat" cmpd="sng" w="28575">
                <a:solidFill>
                  <a:schemeClr val="lt1"/>
                </a:solidFill>
                <a:prstDash val="solid"/>
                <a:miter lim="800000"/>
                <a:headEnd len="sm" w="sm" type="none"/>
                <a:tailEnd len="sm" w="sm" type="none"/>
              </a:ln>
            </p:spPr>
          </p:cxnSp>
          <p:sp>
            <p:nvSpPr>
              <p:cNvPr id="253" name="Google Shape;253;g2ca45d02132_8_0"/>
              <p:cNvSpPr/>
              <p:nvPr/>
            </p:nvSpPr>
            <p:spPr>
              <a:xfrm>
                <a:off x="10255406" y="5660702"/>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Model Comparison</a:t>
                </a:r>
                <a:endParaRPr/>
              </a:p>
            </p:txBody>
          </p:sp>
          <p:cxnSp>
            <p:nvCxnSpPr>
              <p:cNvPr id="254" name="Google Shape;254;g2ca45d02132_8_0"/>
              <p:cNvCxnSpPr>
                <a:endCxn id="233" idx="0"/>
              </p:cNvCxnSpPr>
              <p:nvPr/>
            </p:nvCxnSpPr>
            <p:spPr>
              <a:xfrm flipH="1">
                <a:off x="7331933" y="5365802"/>
                <a:ext cx="1932900" cy="294900"/>
              </a:xfrm>
              <a:prstGeom prst="bentConnector2">
                <a:avLst/>
              </a:prstGeom>
              <a:noFill/>
              <a:ln cap="flat" cmpd="sng" w="28575">
                <a:solidFill>
                  <a:schemeClr val="lt1"/>
                </a:solidFill>
                <a:prstDash val="solid"/>
                <a:miter lim="800000"/>
                <a:headEnd len="sm" w="sm" type="none"/>
                <a:tailEnd len="med" w="med" type="triangle"/>
              </a:ln>
            </p:spPr>
          </p:cxnSp>
          <p:cxnSp>
            <p:nvCxnSpPr>
              <p:cNvPr id="255" name="Google Shape;255;g2ca45d02132_8_0"/>
              <p:cNvCxnSpPr>
                <a:endCxn id="253" idx="0"/>
              </p:cNvCxnSpPr>
              <p:nvPr/>
            </p:nvCxnSpPr>
            <p:spPr>
              <a:xfrm>
                <a:off x="9264704" y="5365802"/>
                <a:ext cx="1882800" cy="294900"/>
              </a:xfrm>
              <a:prstGeom prst="bentConnector2">
                <a:avLst/>
              </a:prstGeom>
              <a:noFill/>
              <a:ln cap="flat" cmpd="sng" w="28575">
                <a:solidFill>
                  <a:schemeClr val="lt1"/>
                </a:solidFill>
                <a:prstDash val="solid"/>
                <a:miter lim="800000"/>
                <a:headEnd len="sm" w="sm" type="none"/>
                <a:tailEnd len="med" w="med" type="triangle"/>
              </a:ln>
            </p:spPr>
          </p:cxnSp>
        </p:grpSp>
        <p:cxnSp>
          <p:nvCxnSpPr>
            <p:cNvPr id="256" name="Google Shape;256;g2ca45d02132_8_0"/>
            <p:cNvCxnSpPr/>
            <p:nvPr/>
          </p:nvCxnSpPr>
          <p:spPr>
            <a:xfrm>
              <a:off x="1131048" y="5658619"/>
              <a:ext cx="7437" cy="427600"/>
            </a:xfrm>
            <a:prstGeom prst="straightConnector1">
              <a:avLst/>
            </a:prstGeom>
            <a:noFill/>
            <a:ln cap="flat" cmpd="sng" w="28575">
              <a:solidFill>
                <a:schemeClr val="lt1"/>
              </a:solidFill>
              <a:prstDash val="solid"/>
              <a:miter lim="800000"/>
              <a:headEnd len="sm" w="sm" type="none"/>
              <a:tailEnd len="med" w="med" type="triangle"/>
            </a:ln>
          </p:spPr>
        </p:cxnSp>
        <p:sp>
          <p:nvSpPr>
            <p:cNvPr id="240" name="Google Shape;240;g2ca45d02132_8_0"/>
            <p:cNvSpPr/>
            <p:nvPr/>
          </p:nvSpPr>
          <p:spPr>
            <a:xfrm>
              <a:off x="251827" y="5096211"/>
              <a:ext cx="1784195" cy="624469"/>
            </a:xfrm>
            <a:prstGeom prst="roundRect">
              <a:avLst>
                <a:gd fmla="val 16667" name="adj"/>
              </a:avLst>
            </a:prstGeom>
            <a:solidFill>
              <a:srgbClr val="51857D"/>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Important Features</a:t>
              </a:r>
              <a:endParaRPr/>
            </a:p>
          </p:txBody>
        </p:sp>
        <p:cxnSp>
          <p:nvCxnSpPr>
            <p:cNvPr id="257" name="Google Shape;257;g2ca45d02132_8_0"/>
            <p:cNvCxnSpPr>
              <a:stCxn id="228" idx="2"/>
              <a:endCxn id="231" idx="1"/>
            </p:cNvCxnSpPr>
            <p:nvPr/>
          </p:nvCxnSpPr>
          <p:spPr>
            <a:xfrm flipH="1" rot="-5400000">
              <a:off x="4505880" y="1167112"/>
              <a:ext cx="784500" cy="1650300"/>
            </a:xfrm>
            <a:prstGeom prst="bentConnector2">
              <a:avLst/>
            </a:prstGeom>
            <a:noFill/>
            <a:ln cap="flat" cmpd="sng" w="28575">
              <a:solidFill>
                <a:schemeClr val="lt1"/>
              </a:solidFill>
              <a:prstDash val="solid"/>
              <a:miter lim="800000"/>
              <a:headEnd len="sm" w="sm" type="none"/>
              <a:tailEnd len="med" w="med" type="triangle"/>
            </a:ln>
          </p:spPr>
        </p:cxnSp>
        <p:cxnSp>
          <p:nvCxnSpPr>
            <p:cNvPr id="258" name="Google Shape;258;g2ca45d02132_8_0"/>
            <p:cNvCxnSpPr/>
            <p:nvPr/>
          </p:nvCxnSpPr>
          <p:spPr>
            <a:xfrm>
              <a:off x="4072979" y="2384510"/>
              <a:ext cx="0" cy="754107"/>
            </a:xfrm>
            <a:prstGeom prst="straightConnector1">
              <a:avLst/>
            </a:prstGeom>
            <a:noFill/>
            <a:ln cap="flat" cmpd="sng" w="28575">
              <a:solidFill>
                <a:schemeClr val="lt1"/>
              </a:solidFill>
              <a:prstDash val="solid"/>
              <a:miter lim="800000"/>
              <a:headEnd len="sm" w="sm" type="none"/>
              <a:tailEnd len="sm" w="sm" type="none"/>
            </a:ln>
          </p:spPr>
        </p:cxnSp>
        <p:cxnSp>
          <p:nvCxnSpPr>
            <p:cNvPr id="259" name="Google Shape;259;g2ca45d02132_8_0"/>
            <p:cNvCxnSpPr>
              <a:stCxn id="231" idx="0"/>
            </p:cNvCxnSpPr>
            <p:nvPr/>
          </p:nvCxnSpPr>
          <p:spPr>
            <a:xfrm rot="10800000">
              <a:off x="6615474" y="1608658"/>
              <a:ext cx="10200" cy="413700"/>
            </a:xfrm>
            <a:prstGeom prst="straightConnector1">
              <a:avLst/>
            </a:prstGeom>
            <a:noFill/>
            <a:ln cap="flat" cmpd="sng" w="28575">
              <a:solidFill>
                <a:schemeClr val="lt1"/>
              </a:solidFill>
              <a:prstDash val="solid"/>
              <a:miter lim="800000"/>
              <a:headEnd len="sm" w="sm" type="none"/>
              <a:tailEnd len="med" w="med" type="triangle"/>
            </a:ln>
          </p:spPr>
        </p:cxnSp>
      </p:grpSp>
      <p:sp>
        <p:nvSpPr>
          <p:cNvPr id="260" name="Google Shape;260;g2ca45d02132_8_0"/>
          <p:cNvSpPr txBox="1"/>
          <p:nvPr/>
        </p:nvSpPr>
        <p:spPr>
          <a:xfrm>
            <a:off x="4072979" y="133200"/>
            <a:ext cx="53971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Overview of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ca45d02132_3_1"/>
          <p:cNvSpPr/>
          <p:nvPr/>
        </p:nvSpPr>
        <p:spPr>
          <a:xfrm>
            <a:off x="0" y="0"/>
            <a:ext cx="12192000" cy="6858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Oswald Light"/>
              <a:ea typeface="Oswald Light"/>
              <a:cs typeface="Oswald Light"/>
              <a:sym typeface="Oswald Light"/>
            </a:endParaRPr>
          </a:p>
        </p:txBody>
      </p:sp>
      <p:sp>
        <p:nvSpPr>
          <p:cNvPr id="266" name="Google Shape;266;g2ca45d02132_3_1"/>
          <p:cNvSpPr txBox="1"/>
          <p:nvPr/>
        </p:nvSpPr>
        <p:spPr>
          <a:xfrm>
            <a:off x="7405661" y="1720335"/>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Oswald Light"/>
              <a:ea typeface="Oswald Light"/>
              <a:cs typeface="Oswald Light"/>
              <a:sym typeface="Oswald Light"/>
            </a:endParaRPr>
          </a:p>
        </p:txBody>
      </p:sp>
      <p:graphicFrame>
        <p:nvGraphicFramePr>
          <p:cNvPr id="267" name="Google Shape;267;g2ca45d02132_3_1"/>
          <p:cNvGraphicFramePr/>
          <p:nvPr/>
        </p:nvGraphicFramePr>
        <p:xfrm>
          <a:off x="1004325" y="851475"/>
          <a:ext cx="3000000" cy="3000000"/>
        </p:xfrm>
        <a:graphic>
          <a:graphicData uri="http://schemas.openxmlformats.org/drawingml/2006/table">
            <a:tbl>
              <a:tblPr>
                <a:solidFill>
                  <a:srgbClr val="FFFFFF"/>
                </a:solidFill>
                <a:tableStyleId>{E66C2888-9C9E-4E75-9570-B436D2F6D1E2}</a:tableStyleId>
              </a:tblPr>
              <a:tblGrid>
                <a:gridCol w="1157675"/>
                <a:gridCol w="2552250"/>
                <a:gridCol w="6757750"/>
              </a:tblGrid>
              <a:tr h="358575">
                <a:tc>
                  <a:txBody>
                    <a:bodyPr/>
                    <a:lstStyle/>
                    <a:p>
                      <a:pPr indent="0" lvl="0" marL="0" rtl="0" algn="ctr">
                        <a:lnSpc>
                          <a:spcPct val="50000"/>
                        </a:lnSpc>
                        <a:spcBef>
                          <a:spcPts val="0"/>
                        </a:spcBef>
                        <a:spcAft>
                          <a:spcPts val="0"/>
                        </a:spcAft>
                        <a:buNone/>
                      </a:pPr>
                      <a:r>
                        <a:rPr b="1" lang="en-US" sz="1200">
                          <a:solidFill>
                            <a:schemeClr val="lt1"/>
                          </a:solidFill>
                        </a:rPr>
                        <a:t>Variable</a:t>
                      </a:r>
                      <a:endParaRPr b="1" sz="1200">
                        <a:solidFill>
                          <a:schemeClr val="lt1"/>
                        </a:solidFill>
                      </a:endParaRPr>
                    </a:p>
                  </a:txBody>
                  <a:tcPr marT="91425" marB="91425" marR="91425" marL="91425" anchor="b">
                    <a:lnL cap="flat" cmpd="sng" w="7625">
                      <a:solidFill>
                        <a:srgbClr val="E3E3E3"/>
                      </a:solidFill>
                      <a:prstDash val="solid"/>
                      <a:round/>
                      <a:headEnd len="sm" w="sm" type="none"/>
                      <a:tailEnd len="sm" w="sm" type="none"/>
                    </a:lnL>
                    <a:lnR cap="flat" cmpd="sng" w="7625">
                      <a:solidFill>
                        <a:srgbClr val="E3E3E3"/>
                      </a:solidFill>
                      <a:prstDash val="solid"/>
                      <a:round/>
                      <a:headEnd len="sm" w="sm" type="none"/>
                      <a:tailEnd len="sm" w="sm" type="none"/>
                    </a:lnR>
                    <a:lnT cap="flat" cmpd="sng" w="7625">
                      <a:solidFill>
                        <a:srgbClr val="E3E3E3"/>
                      </a:solidFill>
                      <a:prstDash val="solid"/>
                      <a:round/>
                      <a:headEnd len="sm" w="sm" type="none"/>
                      <a:tailEnd len="sm" w="sm" type="none"/>
                    </a:lnT>
                    <a:lnB cap="flat" cmpd="sng" w="7625">
                      <a:solidFill>
                        <a:schemeClr val="accent6"/>
                      </a:solidFill>
                      <a:prstDash val="solid"/>
                      <a:round/>
                      <a:headEnd len="sm" w="sm" type="none"/>
                      <a:tailEnd len="sm" w="sm" type="none"/>
                    </a:lnB>
                    <a:solidFill>
                      <a:srgbClr val="45818E"/>
                    </a:solidFill>
                  </a:tcPr>
                </a:tc>
                <a:tc>
                  <a:txBody>
                    <a:bodyPr/>
                    <a:lstStyle/>
                    <a:p>
                      <a:pPr indent="0" lvl="0" marL="0" rtl="0" algn="ctr">
                        <a:lnSpc>
                          <a:spcPct val="50000"/>
                        </a:lnSpc>
                        <a:spcBef>
                          <a:spcPts val="0"/>
                        </a:spcBef>
                        <a:spcAft>
                          <a:spcPts val="0"/>
                        </a:spcAft>
                        <a:buNone/>
                      </a:pPr>
                      <a:r>
                        <a:rPr b="1" lang="en-US" sz="1200">
                          <a:solidFill>
                            <a:schemeClr val="lt1"/>
                          </a:solidFill>
                        </a:rPr>
                        <a:t>Variable Name</a:t>
                      </a:r>
                      <a:endParaRPr b="1" sz="1200">
                        <a:solidFill>
                          <a:schemeClr val="lt1"/>
                        </a:solidFill>
                      </a:endParaRPr>
                    </a:p>
                  </a:txBody>
                  <a:tcPr marT="91425" marB="91425" marR="91425" marL="91425" anchor="b">
                    <a:lnL cap="flat" cmpd="sng" w="7625">
                      <a:solidFill>
                        <a:srgbClr val="E3E3E3"/>
                      </a:solidFill>
                      <a:prstDash val="solid"/>
                      <a:round/>
                      <a:headEnd len="sm" w="sm" type="none"/>
                      <a:tailEnd len="sm" w="sm" type="none"/>
                    </a:lnL>
                    <a:lnR cap="flat" cmpd="sng" w="7625">
                      <a:solidFill>
                        <a:srgbClr val="E3E3E3"/>
                      </a:solidFill>
                      <a:prstDash val="solid"/>
                      <a:round/>
                      <a:headEnd len="sm" w="sm" type="none"/>
                      <a:tailEnd len="sm" w="sm" type="none"/>
                    </a:lnR>
                    <a:lnT cap="flat" cmpd="sng" w="7625">
                      <a:solidFill>
                        <a:srgbClr val="E3E3E3"/>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ctr">
                        <a:lnSpc>
                          <a:spcPct val="50000"/>
                        </a:lnSpc>
                        <a:spcBef>
                          <a:spcPts val="0"/>
                        </a:spcBef>
                        <a:spcAft>
                          <a:spcPts val="0"/>
                        </a:spcAft>
                        <a:buNone/>
                      </a:pPr>
                      <a:r>
                        <a:rPr b="1" lang="en-US" sz="1200">
                          <a:solidFill>
                            <a:schemeClr val="lt1"/>
                          </a:solidFill>
                        </a:rPr>
                        <a:t>Role</a:t>
                      </a:r>
                      <a:endParaRPr b="1" sz="1200">
                        <a:solidFill>
                          <a:schemeClr val="lt1"/>
                        </a:solidFill>
                      </a:endParaRPr>
                    </a:p>
                  </a:txBody>
                  <a:tcPr marT="91425" marB="91425" marR="91425" marL="91425" anchor="b">
                    <a:lnL cap="flat" cmpd="sng" w="7625">
                      <a:solidFill>
                        <a:srgbClr val="E3E3E3"/>
                      </a:solidFill>
                      <a:prstDash val="solid"/>
                      <a:round/>
                      <a:headEnd len="sm" w="sm" type="none"/>
                      <a:tailEnd len="sm" w="sm" type="none"/>
                    </a:lnL>
                    <a:lnR cap="flat" cmpd="sng" w="7625">
                      <a:solidFill>
                        <a:srgbClr val="E3E3E3"/>
                      </a:solidFill>
                      <a:prstDash val="solid"/>
                      <a:round/>
                      <a:headEnd len="sm" w="sm" type="none"/>
                      <a:tailEnd len="sm" w="sm" type="none"/>
                    </a:lnR>
                    <a:lnT cap="flat" cmpd="sng" w="7625">
                      <a:solidFill>
                        <a:srgbClr val="E3E3E3"/>
                      </a:solidFill>
                      <a:prstDash val="solid"/>
                      <a:round/>
                      <a:headEnd len="sm" w="sm" type="none"/>
                      <a:tailEnd len="sm" w="sm" type="none"/>
                    </a:lnT>
                    <a:lnB cap="flat" cmpd="sng" w="7625">
                      <a:solidFill>
                        <a:schemeClr val="accent6"/>
                      </a:solidFill>
                      <a:prstDash val="solid"/>
                      <a:round/>
                      <a:headEnd len="sm" w="sm" type="none"/>
                      <a:tailEnd len="sm" w="sm" type="none"/>
                    </a:lnB>
                    <a:solidFill>
                      <a:srgbClr val="45818E"/>
                    </a:solidFill>
                  </a:tcPr>
                </a:tc>
              </a:tr>
              <a:tr h="358575">
                <a:tc>
                  <a:txBody>
                    <a:bodyPr/>
                    <a:lstStyle/>
                    <a:p>
                      <a:pPr indent="0" lvl="0" marL="0" rtl="0" algn="ctr">
                        <a:lnSpc>
                          <a:spcPct val="50000"/>
                        </a:lnSpc>
                        <a:spcBef>
                          <a:spcPts val="0"/>
                        </a:spcBef>
                        <a:spcAft>
                          <a:spcPts val="0"/>
                        </a:spcAft>
                        <a:buNone/>
                      </a:pPr>
                      <a:r>
                        <a:rPr b="1" lang="en-US" sz="1200">
                          <a:solidFill>
                            <a:srgbClr val="0D0D0D"/>
                          </a:solidFill>
                        </a:rPr>
                        <a:t>1</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MAP (kPa)</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M</a:t>
                      </a:r>
                      <a:r>
                        <a:rPr b="1" lang="en-US" sz="1200">
                          <a:solidFill>
                            <a:srgbClr val="0D0D0D"/>
                          </a:solidFill>
                        </a:rPr>
                        <a:t>anifold Absolute Pressure, critical for fuel injection and timing control (kiloPascals).</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585275">
                <a:tc>
                  <a:txBody>
                    <a:bodyPr/>
                    <a:lstStyle/>
                    <a:p>
                      <a:pPr indent="0" lvl="0" marL="0" rtl="0" algn="ctr">
                        <a:lnSpc>
                          <a:spcPct val="50000"/>
                        </a:lnSpc>
                        <a:spcBef>
                          <a:spcPts val="0"/>
                        </a:spcBef>
                        <a:spcAft>
                          <a:spcPts val="0"/>
                        </a:spcAft>
                        <a:buNone/>
                      </a:pPr>
                      <a:r>
                        <a:rPr b="1" lang="en-US" sz="1200">
                          <a:solidFill>
                            <a:srgbClr val="0D0D0D"/>
                          </a:solidFill>
                        </a:rPr>
                        <a:t>2</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TPS (%)</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Throttle Position Sensor, influencing fuel injection and engine parameters (percentage).</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3</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Force (N)</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Engine torque or rotational force (newtons).</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4</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Power (kW)</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Engine work rate or energy transfer (kilowatts).</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5</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RPM</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Engine speed in revolutions per minute.</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6</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Fuel consumption l/h</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Rate of fuel consumption per hour (liters per hour).</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7</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Fuel consumption l/100km</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Fuel efficiency over a specified distance (liters per 100 kilometers).</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8</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Speed (km/h)</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Vehicle travel speed (kilometers per hour).</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9</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CO (%)</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Carbon Monoxide concentration in exhaust gases (percentage).</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10</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HC (ppm)</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Hydrocarbons concentration in exhaust (parts per million).</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585275">
                <a:tc>
                  <a:txBody>
                    <a:bodyPr/>
                    <a:lstStyle/>
                    <a:p>
                      <a:pPr indent="0" lvl="0" marL="0" rtl="0" algn="ctr">
                        <a:lnSpc>
                          <a:spcPct val="50000"/>
                        </a:lnSpc>
                        <a:spcBef>
                          <a:spcPts val="0"/>
                        </a:spcBef>
                        <a:spcAft>
                          <a:spcPts val="0"/>
                        </a:spcAft>
                        <a:buNone/>
                      </a:pPr>
                      <a:r>
                        <a:rPr b="1" lang="en-US" sz="1200">
                          <a:solidFill>
                            <a:srgbClr val="0D0D0D"/>
                          </a:solidFill>
                        </a:rPr>
                        <a:t>11</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CO2 (%)</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Carbon Dioxide concentration in exhaust, indicating combustion efficiency (percentage).</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12</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O2 (%)</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Oxygen content in exhaust, reflecting combustion process (percentage).</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13</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Lambda</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Air-fuel equivalence ratio, comparing actual mixture to stoichiometric ratio.</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58575">
                <a:tc>
                  <a:txBody>
                    <a:bodyPr/>
                    <a:lstStyle/>
                    <a:p>
                      <a:pPr indent="0" lvl="0" marL="0" rtl="0" algn="ctr">
                        <a:lnSpc>
                          <a:spcPct val="50000"/>
                        </a:lnSpc>
                        <a:spcBef>
                          <a:spcPts val="0"/>
                        </a:spcBef>
                        <a:spcAft>
                          <a:spcPts val="0"/>
                        </a:spcAft>
                        <a:buNone/>
                      </a:pPr>
                      <a:r>
                        <a:rPr b="1" lang="en-US" sz="1200">
                          <a:solidFill>
                            <a:srgbClr val="0D0D0D"/>
                          </a:solidFill>
                        </a:rPr>
                        <a:t>14</a:t>
                      </a:r>
                      <a:endParaRPr b="1" sz="1200">
                        <a:solidFill>
                          <a:srgbClr val="0D0D0D"/>
                        </a:solidFill>
                      </a:endParaRPr>
                    </a:p>
                  </a:txBody>
                  <a:tcPr marT="91425" marB="91425" marR="91425" marL="91425" anchor="ctr">
                    <a:lnL cap="flat" cmpd="sng" w="7625">
                      <a:solidFill>
                        <a:schemeClr val="accent6"/>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50000"/>
                        </a:lnSpc>
                        <a:spcBef>
                          <a:spcPts val="0"/>
                        </a:spcBef>
                        <a:spcAft>
                          <a:spcPts val="0"/>
                        </a:spcAft>
                        <a:buNone/>
                      </a:pPr>
                      <a:r>
                        <a:rPr b="1" lang="en-US" sz="1200">
                          <a:solidFill>
                            <a:schemeClr val="lt1"/>
                          </a:solidFill>
                        </a:rPr>
                        <a:t>AFR</a:t>
                      </a:r>
                      <a:endParaRPr b="1" sz="1200">
                        <a:solidFill>
                          <a:schemeClr val="lt1"/>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rgbClr val="B6D7A8"/>
                      </a:solidFill>
                      <a:prstDash val="solid"/>
                      <a:round/>
                      <a:headEnd len="sm" w="sm" type="none"/>
                      <a:tailEnd len="sm" w="sm" type="none"/>
                    </a:lnR>
                    <a:lnT cap="flat" cmpd="sng" w="7625">
                      <a:solidFill>
                        <a:srgbClr val="B6D7A8"/>
                      </a:solidFill>
                      <a:prstDash val="solid"/>
                      <a:round/>
                      <a:headEnd len="sm" w="sm" type="none"/>
                      <a:tailEnd len="sm" w="sm" type="none"/>
                    </a:lnT>
                    <a:lnB cap="flat" cmpd="sng" w="7625">
                      <a:solidFill>
                        <a:srgbClr val="B6D7A8"/>
                      </a:solidFill>
                      <a:prstDash val="solid"/>
                      <a:round/>
                      <a:headEnd len="sm" w="sm" type="none"/>
                      <a:tailEnd len="sm" w="sm" type="none"/>
                    </a:lnB>
                    <a:solidFill>
                      <a:srgbClr val="45818E"/>
                    </a:solidFill>
                  </a:tcPr>
                </a:tc>
                <a:tc>
                  <a:txBody>
                    <a:bodyPr/>
                    <a:lstStyle/>
                    <a:p>
                      <a:pPr indent="0" lvl="0" marL="0" rtl="0" algn="l">
                        <a:lnSpc>
                          <a:spcPct val="50000"/>
                        </a:lnSpc>
                        <a:spcBef>
                          <a:spcPts val="0"/>
                        </a:spcBef>
                        <a:spcAft>
                          <a:spcPts val="0"/>
                        </a:spcAft>
                        <a:buNone/>
                      </a:pPr>
                      <a:r>
                        <a:rPr b="1" lang="en-US" sz="1200">
                          <a:solidFill>
                            <a:srgbClr val="0D0D0D"/>
                          </a:solidFill>
                        </a:rPr>
                        <a:t>Air-Fuel Ratio, ratio of air to fuel in combustion chambers</a:t>
                      </a:r>
                      <a:endParaRPr b="1" sz="1200">
                        <a:solidFill>
                          <a:srgbClr val="0D0D0D"/>
                        </a:solidFill>
                      </a:endParaRPr>
                    </a:p>
                  </a:txBody>
                  <a:tcPr marT="91425" marB="91425" marR="91425" marL="91425" anchor="ctr">
                    <a:lnL cap="flat" cmpd="sng" w="7625">
                      <a:solidFill>
                        <a:srgbClr val="B6D7A8"/>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bl>
          </a:graphicData>
        </a:graphic>
      </p:graphicFrame>
      <p:sp>
        <p:nvSpPr>
          <p:cNvPr id="268" name="Google Shape;268;g2ca45d02132_3_1"/>
          <p:cNvSpPr txBox="1"/>
          <p:nvPr/>
        </p:nvSpPr>
        <p:spPr>
          <a:xfrm>
            <a:off x="3351374" y="162075"/>
            <a:ext cx="6205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rPr>
              <a:t>Variables/ Parameters of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c9e5a86af9_4_0"/>
          <p:cNvSpPr txBox="1"/>
          <p:nvPr>
            <p:ph type="title"/>
          </p:nvPr>
        </p:nvSpPr>
        <p:spPr>
          <a:xfrm>
            <a:off x="1429566" y="1045445"/>
            <a:ext cx="9238434" cy="857559"/>
          </a:xfrm>
          <a:prstGeom prst="rect">
            <a:avLst/>
          </a:prstGeom>
          <a:noFill/>
          <a:ln>
            <a:noFill/>
          </a:ln>
        </p:spPr>
        <p:txBody>
          <a:bodyPr anchorCtr="0" anchor="b" bIns="45700" lIns="91425" spcFirstLastPara="1" rIns="91425" wrap="square" tIns="45700">
            <a:noAutofit/>
          </a:bodyPr>
          <a:lstStyle/>
          <a:p>
            <a:pPr indent="0" lvl="0" marL="0" rtl="0" algn="l">
              <a:lnSpc>
                <a:spcPct val="120000"/>
              </a:lnSpc>
              <a:spcBef>
                <a:spcPts val="0"/>
              </a:spcBef>
              <a:spcAft>
                <a:spcPts val="0"/>
              </a:spcAft>
              <a:buClr>
                <a:schemeClr val="lt1"/>
              </a:buClr>
              <a:buSzPts val="2800"/>
              <a:buFont typeface="Oswald"/>
              <a:buNone/>
            </a:pPr>
            <a:r>
              <a:t/>
            </a:r>
            <a:endParaRPr/>
          </a:p>
        </p:txBody>
      </p:sp>
      <p:sp>
        <p:nvSpPr>
          <p:cNvPr id="274" name="Google Shape;274;g2c9e5a86af9_4_0"/>
          <p:cNvSpPr/>
          <p:nvPr/>
        </p:nvSpPr>
        <p:spPr>
          <a:xfrm>
            <a:off x="0" y="0"/>
            <a:ext cx="12192000" cy="68580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g2c9e5a86af9_4_0"/>
          <p:cNvSpPr txBox="1"/>
          <p:nvPr/>
        </p:nvSpPr>
        <p:spPr>
          <a:xfrm>
            <a:off x="1979341" y="27834"/>
            <a:ext cx="7928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Synthetic Dataset Generated</a:t>
            </a:r>
            <a:r>
              <a:rPr b="1" lang="en-US" sz="3200">
                <a:solidFill>
                  <a:schemeClr val="lt1"/>
                </a:solidFill>
                <a:latin typeface="Arial"/>
                <a:ea typeface="Arial"/>
                <a:cs typeface="Arial"/>
                <a:sym typeface="Arial"/>
              </a:rPr>
              <a:t> </a:t>
            </a:r>
            <a:endParaRPr/>
          </a:p>
        </p:txBody>
      </p:sp>
      <p:sp>
        <p:nvSpPr>
          <p:cNvPr id="276" name="Google Shape;276;g2c9e5a86af9_4_0"/>
          <p:cNvSpPr/>
          <p:nvPr/>
        </p:nvSpPr>
        <p:spPr>
          <a:xfrm>
            <a:off x="7150348" y="4826602"/>
            <a:ext cx="1216200" cy="1955700"/>
          </a:xfrm>
          <a:prstGeom prst="can">
            <a:avLst>
              <a:gd fmla="val 25000" name="adj"/>
            </a:avLst>
          </a:prstGeom>
          <a:solidFill>
            <a:srgbClr val="A5A5A5"/>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277" name="Google Shape;277;g2c9e5a86af9_4_0"/>
          <p:cNvSpPr txBox="1"/>
          <p:nvPr/>
        </p:nvSpPr>
        <p:spPr>
          <a:xfrm>
            <a:off x="7224847" y="5403648"/>
            <a:ext cx="12162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Machine Learning Algorithms</a:t>
            </a:r>
            <a:endParaRPr/>
          </a:p>
        </p:txBody>
      </p:sp>
      <p:sp>
        <p:nvSpPr>
          <p:cNvPr id="278" name="Google Shape;278;g2c9e5a86af9_4_0"/>
          <p:cNvSpPr/>
          <p:nvPr/>
        </p:nvSpPr>
        <p:spPr>
          <a:xfrm rot="5400000">
            <a:off x="7263066" y="4257602"/>
            <a:ext cx="931800" cy="500400"/>
          </a:xfrm>
          <a:prstGeom prst="rightArrow">
            <a:avLst>
              <a:gd fmla="val 50000" name="adj1"/>
              <a:gd fmla="val 50000" name="adj2"/>
            </a:avLst>
          </a:prstGeom>
          <a:solidFill>
            <a:schemeClr val="accent1"/>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279" name="Google Shape;279;g2c9e5a86af9_4_0"/>
          <p:cNvSpPr/>
          <p:nvPr/>
        </p:nvSpPr>
        <p:spPr>
          <a:xfrm>
            <a:off x="8441056" y="5554249"/>
            <a:ext cx="931800" cy="500400"/>
          </a:xfrm>
          <a:prstGeom prst="rightArrow">
            <a:avLst>
              <a:gd fmla="val 50000" name="adj1"/>
              <a:gd fmla="val 50000" name="adj2"/>
            </a:avLst>
          </a:prstGeom>
          <a:solidFill>
            <a:schemeClr val="accent1"/>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280" name="Google Shape;280;g2c9e5a86af9_4_0"/>
          <p:cNvSpPr/>
          <p:nvPr/>
        </p:nvSpPr>
        <p:spPr>
          <a:xfrm>
            <a:off x="9317225" y="4549400"/>
            <a:ext cx="2770500" cy="585000"/>
          </a:xfrm>
          <a:prstGeom prst="roundRect">
            <a:avLst>
              <a:gd fmla="val 16667" name="adj"/>
            </a:avLst>
          </a:prstGeom>
          <a:solidFill>
            <a:srgbClr val="45818E"/>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Vey Less Accuracy of 25% </a:t>
            </a:r>
            <a:endParaRPr b="1">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None/>
            </a:pPr>
            <a:r>
              <a:t/>
            </a:r>
            <a:endParaRPr b="1" sz="1200" u="sng">
              <a:solidFill>
                <a:schemeClr val="lt1"/>
              </a:solidFill>
            </a:endParaRPr>
          </a:p>
          <a:p>
            <a:pPr indent="0" lvl="0" marL="0" rtl="0" algn="l">
              <a:spcBef>
                <a:spcPts val="0"/>
              </a:spcBef>
              <a:spcAft>
                <a:spcPts val="0"/>
              </a:spcAft>
              <a:buClr>
                <a:schemeClr val="dk1"/>
              </a:buClr>
              <a:buFont typeface="Arial"/>
              <a:buNone/>
            </a:pPr>
            <a:r>
              <a:rPr b="1" lang="en-US" sz="1200" u="sng">
                <a:solidFill>
                  <a:schemeClr val="lt1"/>
                </a:solidFill>
              </a:rPr>
              <a:t>REALISM:</a:t>
            </a:r>
            <a:r>
              <a:rPr b="1" lang="en-US" sz="1200">
                <a:solidFill>
                  <a:schemeClr val="lt1"/>
                </a:solidFill>
              </a:rPr>
              <a:t> Does Not fully capture the complexity and variability of   real-world data.</a:t>
            </a:r>
            <a:endParaRPr b="1" sz="1200">
              <a:solidFill>
                <a:schemeClr val="lt1"/>
              </a:solidFill>
            </a:endParaRPr>
          </a:p>
          <a:p>
            <a:pPr indent="0" lvl="0" marL="0" rtl="0" algn="l">
              <a:spcBef>
                <a:spcPts val="0"/>
              </a:spcBef>
              <a:spcAft>
                <a:spcPts val="0"/>
              </a:spcAft>
              <a:buClr>
                <a:schemeClr val="dk1"/>
              </a:buClr>
              <a:buFont typeface="Arial"/>
              <a:buNone/>
            </a:pPr>
            <a:r>
              <a:t/>
            </a:r>
            <a:endParaRPr b="1"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US" sz="1200" u="sng">
                <a:solidFill>
                  <a:schemeClr val="lt1"/>
                </a:solidFill>
              </a:rPr>
              <a:t>OVERFITTING</a:t>
            </a:r>
            <a:r>
              <a:rPr b="1" lang="en-US" sz="1200">
                <a:solidFill>
                  <a:schemeClr val="lt1"/>
                </a:solidFill>
              </a:rPr>
              <a:t>: May overfit and perform poorly on real-world data.</a:t>
            </a:r>
            <a:endParaRPr b="1" sz="1200">
              <a:solidFill>
                <a:schemeClr val="lt1"/>
              </a:solidFill>
            </a:endParaRPr>
          </a:p>
          <a:p>
            <a:pPr indent="0" lvl="0" marL="0" rtl="0" algn="l">
              <a:spcBef>
                <a:spcPts val="0"/>
              </a:spcBef>
              <a:spcAft>
                <a:spcPts val="0"/>
              </a:spcAft>
              <a:buClr>
                <a:schemeClr val="dk1"/>
              </a:buClr>
              <a:buFont typeface="Arial"/>
              <a:buNone/>
            </a:pPr>
            <a:r>
              <a:rPr b="1" lang="en-US" sz="1200">
                <a:solidFill>
                  <a:schemeClr val="lt1"/>
                </a:solidFill>
              </a:rPr>
              <a:t> </a:t>
            </a:r>
            <a:endParaRPr b="1" sz="1800">
              <a:solidFill>
                <a:schemeClr val="lt1"/>
              </a:solidFill>
            </a:endParaRPr>
          </a:p>
        </p:txBody>
      </p:sp>
      <p:sp>
        <p:nvSpPr>
          <p:cNvPr id="281" name="Google Shape;281;g2c9e5a86af9_4_0"/>
          <p:cNvSpPr txBox="1"/>
          <p:nvPr/>
        </p:nvSpPr>
        <p:spPr>
          <a:xfrm>
            <a:off x="9479932" y="1445495"/>
            <a:ext cx="137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282" name="Google Shape;282;g2c9e5a86af9_4_0"/>
          <p:cNvPicPr preferRelativeResize="0"/>
          <p:nvPr/>
        </p:nvPicPr>
        <p:blipFill>
          <a:blip r:embed="rId3">
            <a:alphaModFix/>
          </a:blip>
          <a:stretch>
            <a:fillRect/>
          </a:stretch>
        </p:blipFill>
        <p:spPr>
          <a:xfrm>
            <a:off x="7381531" y="765225"/>
            <a:ext cx="4276870" cy="3466199"/>
          </a:xfrm>
          <a:prstGeom prst="rect">
            <a:avLst/>
          </a:prstGeom>
          <a:noFill/>
          <a:ln>
            <a:noFill/>
          </a:ln>
        </p:spPr>
      </p:pic>
      <p:pic>
        <p:nvPicPr>
          <p:cNvPr id="283" name="Google Shape;283;g2c9e5a86af9_4_0"/>
          <p:cNvPicPr preferRelativeResize="0"/>
          <p:nvPr/>
        </p:nvPicPr>
        <p:blipFill>
          <a:blip r:embed="rId4">
            <a:alphaModFix/>
          </a:blip>
          <a:stretch>
            <a:fillRect/>
          </a:stretch>
        </p:blipFill>
        <p:spPr>
          <a:xfrm>
            <a:off x="185988" y="816850"/>
            <a:ext cx="6162675" cy="5715000"/>
          </a:xfrm>
          <a:prstGeom prst="rect">
            <a:avLst/>
          </a:prstGeom>
          <a:noFill/>
          <a:ln>
            <a:noFill/>
          </a:ln>
        </p:spPr>
      </p:pic>
      <p:sp>
        <p:nvSpPr>
          <p:cNvPr id="284" name="Google Shape;284;g2c9e5a86af9_4_0"/>
          <p:cNvSpPr/>
          <p:nvPr/>
        </p:nvSpPr>
        <p:spPr>
          <a:xfrm>
            <a:off x="6424866" y="1905702"/>
            <a:ext cx="931800" cy="500400"/>
          </a:xfrm>
          <a:prstGeom prst="rightArrow">
            <a:avLst>
              <a:gd fmla="val 50000" name="adj1"/>
              <a:gd fmla="val 50000" name="adj2"/>
            </a:avLst>
          </a:prstGeom>
          <a:solidFill>
            <a:schemeClr val="accent1"/>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285" name="Google Shape;285;g2c9e5a86af9_4_0"/>
          <p:cNvSpPr txBox="1"/>
          <p:nvPr/>
        </p:nvSpPr>
        <p:spPr>
          <a:xfrm>
            <a:off x="9045125" y="379725"/>
            <a:ext cx="35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Heatmap of the correlation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c9e5a86af9_6_0"/>
          <p:cNvSpPr/>
          <p:nvPr/>
        </p:nvSpPr>
        <p:spPr>
          <a:xfrm>
            <a:off x="0" y="0"/>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Oswald Light"/>
              <a:ea typeface="Oswald Light"/>
              <a:cs typeface="Oswald Light"/>
              <a:sym typeface="Oswald Light"/>
            </a:endParaRPr>
          </a:p>
        </p:txBody>
      </p:sp>
      <p:sp>
        <p:nvSpPr>
          <p:cNvPr id="291" name="Google Shape;291;g2c9e5a86af9_6_0"/>
          <p:cNvSpPr txBox="1"/>
          <p:nvPr/>
        </p:nvSpPr>
        <p:spPr>
          <a:xfrm>
            <a:off x="1968116" y="19070"/>
            <a:ext cx="7928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Real Time Dataset </a:t>
            </a:r>
            <a:endParaRPr/>
          </a:p>
        </p:txBody>
      </p:sp>
      <p:graphicFrame>
        <p:nvGraphicFramePr>
          <p:cNvPr id="292" name="Google Shape;292;g2c9e5a86af9_6_0"/>
          <p:cNvGraphicFramePr/>
          <p:nvPr/>
        </p:nvGraphicFramePr>
        <p:xfrm>
          <a:off x="7646673" y="2565565"/>
          <a:ext cx="3000000" cy="3000000"/>
        </p:xfrm>
        <a:graphic>
          <a:graphicData uri="http://schemas.openxmlformats.org/drawingml/2006/table">
            <a:tbl>
              <a:tblPr bandRow="1" firstRow="1">
                <a:noFill/>
                <a:tableStyleId>{0CE16B7E-9BEF-47CE-A053-3DDF38DD8E3E}</a:tableStyleId>
              </a:tblPr>
              <a:tblGrid>
                <a:gridCol w="817825"/>
                <a:gridCol w="830350"/>
                <a:gridCol w="2671600"/>
              </a:tblGrid>
              <a:tr h="543925">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Fault Type</a:t>
                      </a:r>
                      <a:endParaRPr sz="12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Fault Name</a:t>
                      </a:r>
                      <a:endParaRPr sz="12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Conditions</a:t>
                      </a:r>
                      <a:endParaRPr sz="1200">
                        <a:latin typeface="Arial"/>
                        <a:ea typeface="Arial"/>
                        <a:cs typeface="Arial"/>
                        <a:sym typeface="Arial"/>
                      </a:endParaRPr>
                    </a:p>
                  </a:txBody>
                  <a:tcPr marT="45725" marB="45725" marR="91450" marL="91450"/>
                </a:tc>
              </a:tr>
              <a:tr h="310825">
                <a:tc>
                  <a:txBody>
                    <a:bodyPr/>
                    <a:lstStyle/>
                    <a:p>
                      <a:pPr indent="0" lvl="0" marL="0" marR="0" rtl="0" algn="l">
                        <a:spcBef>
                          <a:spcPts val="0"/>
                        </a:spcBef>
                        <a:spcAft>
                          <a:spcPts val="0"/>
                        </a:spcAft>
                        <a:buNone/>
                      </a:pPr>
                      <a:r>
                        <a:rPr b="1" lang="en-US" sz="1200" u="none" cap="none" strike="noStrike">
                          <a:latin typeface="Arial"/>
                          <a:ea typeface="Arial"/>
                          <a:cs typeface="Arial"/>
                          <a:sym typeface="Arial"/>
                        </a:rPr>
                        <a:t>Fault 0</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ALL OK</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NA</a:t>
                      </a:r>
                      <a:endParaRPr b="1" sz="1200">
                        <a:latin typeface="Arial"/>
                        <a:ea typeface="Arial"/>
                        <a:cs typeface="Arial"/>
                        <a:sym typeface="Arial"/>
                      </a:endParaRPr>
                    </a:p>
                  </a:txBody>
                  <a:tcPr marT="45725" marB="45725" marR="91450" marL="91450"/>
                </a:tc>
              </a:tr>
              <a:tr h="1230600">
                <a:tc>
                  <a:txBody>
                    <a:bodyPr/>
                    <a:lstStyle/>
                    <a:p>
                      <a:pPr indent="0" lvl="0" marL="0" marR="0" rtl="0" algn="l">
                        <a:spcBef>
                          <a:spcPts val="0"/>
                        </a:spcBef>
                        <a:spcAft>
                          <a:spcPts val="0"/>
                        </a:spcAft>
                        <a:buNone/>
                      </a:pPr>
                      <a:r>
                        <a:rPr b="1" lang="en-US" sz="1200">
                          <a:latin typeface="Arial"/>
                          <a:ea typeface="Arial"/>
                          <a:cs typeface="Arial"/>
                          <a:sym typeface="Arial"/>
                        </a:rPr>
                        <a:t>Fault 1</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Rich Mixture</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Incorrect Sensor Performance</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High Fuel Pressure</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Defective Injector</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Faulty pressure regulator</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Clogged Air Filter</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Clogged Fuel return line</a:t>
                      </a:r>
                      <a:endParaRPr b="1" sz="1200">
                        <a:latin typeface="Arial"/>
                        <a:ea typeface="Arial"/>
                        <a:cs typeface="Arial"/>
                        <a:sym typeface="Arial"/>
                      </a:endParaRPr>
                    </a:p>
                  </a:txBody>
                  <a:tcPr marT="45725" marB="45725" marR="91450" marL="91450"/>
                </a:tc>
              </a:tr>
              <a:tr h="646975">
                <a:tc>
                  <a:txBody>
                    <a:bodyPr/>
                    <a:lstStyle/>
                    <a:p>
                      <a:pPr indent="0" lvl="0" marL="0" marR="0" rtl="0" algn="l">
                        <a:spcBef>
                          <a:spcPts val="0"/>
                        </a:spcBef>
                        <a:spcAft>
                          <a:spcPts val="0"/>
                        </a:spcAft>
                        <a:buNone/>
                      </a:pPr>
                      <a:r>
                        <a:rPr b="1" lang="en-US" sz="1200">
                          <a:latin typeface="Arial"/>
                          <a:ea typeface="Arial"/>
                          <a:cs typeface="Arial"/>
                          <a:sym typeface="Arial"/>
                        </a:rPr>
                        <a:t>Fault 2</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Lean Mixture </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Incorrect Sensor Performance</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Low fuel pressure </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Defective Injector </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Faulty Pressure Regulator</a:t>
                      </a:r>
                      <a:endParaRPr b="1" sz="1200">
                        <a:latin typeface="Arial"/>
                        <a:ea typeface="Arial"/>
                        <a:cs typeface="Arial"/>
                        <a:sym typeface="Arial"/>
                      </a:endParaRPr>
                    </a:p>
                  </a:txBody>
                  <a:tcPr marT="45725" marB="45725" marR="91450" marL="91450"/>
                </a:tc>
              </a:tr>
              <a:tr h="1010150">
                <a:tc>
                  <a:txBody>
                    <a:bodyPr/>
                    <a:lstStyle/>
                    <a:p>
                      <a:pPr indent="0" lvl="0" marL="0" marR="0" rtl="0" algn="l">
                        <a:spcBef>
                          <a:spcPts val="0"/>
                        </a:spcBef>
                        <a:spcAft>
                          <a:spcPts val="0"/>
                        </a:spcAft>
                        <a:buNone/>
                      </a:pPr>
                      <a:r>
                        <a:rPr b="1" lang="en-US" sz="1200">
                          <a:latin typeface="Arial"/>
                          <a:ea typeface="Arial"/>
                          <a:cs typeface="Arial"/>
                          <a:sym typeface="Arial"/>
                        </a:rPr>
                        <a:t>Fault 3</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Low Voltage</a:t>
                      </a:r>
                      <a:endParaRPr b="1" sz="12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US" sz="1200">
                          <a:latin typeface="Arial"/>
                          <a:ea typeface="Arial"/>
                          <a:cs typeface="Arial"/>
                          <a:sym typeface="Arial"/>
                        </a:rPr>
                        <a:t>Worn Spark Plugs</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Fault Igcognition cables</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Defective Coil</a:t>
                      </a:r>
                      <a:endParaRPr b="1" sz="1200">
                        <a:latin typeface="Arial"/>
                        <a:ea typeface="Arial"/>
                        <a:cs typeface="Arial"/>
                        <a:sym typeface="Arial"/>
                      </a:endParaRPr>
                    </a:p>
                    <a:p>
                      <a:pPr indent="0" lvl="0" marL="0" marR="0" rtl="0" algn="l">
                        <a:spcBef>
                          <a:spcPts val="0"/>
                        </a:spcBef>
                        <a:spcAft>
                          <a:spcPts val="0"/>
                        </a:spcAft>
                        <a:buNone/>
                      </a:pPr>
                      <a:r>
                        <a:rPr b="1" lang="en-US" sz="1200">
                          <a:latin typeface="Arial"/>
                          <a:ea typeface="Arial"/>
                          <a:cs typeface="Arial"/>
                          <a:sym typeface="Arial"/>
                        </a:rPr>
                        <a:t>Faulty Sensor Wiring</a:t>
                      </a:r>
                      <a:endParaRPr b="1" sz="1200">
                        <a:latin typeface="Arial"/>
                        <a:ea typeface="Arial"/>
                        <a:cs typeface="Arial"/>
                        <a:sym typeface="Arial"/>
                      </a:endParaRPr>
                    </a:p>
                  </a:txBody>
                  <a:tcPr marT="45725" marB="45725" marR="91450" marL="91450"/>
                </a:tc>
              </a:tr>
            </a:tbl>
          </a:graphicData>
        </a:graphic>
      </p:graphicFrame>
      <p:sp>
        <p:nvSpPr>
          <p:cNvPr id="293" name="Google Shape;293;g2c9e5a86af9_6_0"/>
          <p:cNvSpPr txBox="1"/>
          <p:nvPr/>
        </p:nvSpPr>
        <p:spPr>
          <a:xfrm>
            <a:off x="7405661" y="172033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Oswald Light"/>
              <a:ea typeface="Oswald Light"/>
              <a:cs typeface="Oswald Light"/>
              <a:sym typeface="Oswald Light"/>
            </a:endParaRPr>
          </a:p>
        </p:txBody>
      </p:sp>
      <p:grpSp>
        <p:nvGrpSpPr>
          <p:cNvPr id="294" name="Google Shape;294;g2c9e5a86af9_6_0"/>
          <p:cNvGrpSpPr/>
          <p:nvPr/>
        </p:nvGrpSpPr>
        <p:grpSpPr>
          <a:xfrm>
            <a:off x="428125" y="1710107"/>
            <a:ext cx="4374603" cy="3981827"/>
            <a:chOff x="7956069" y="2038441"/>
            <a:chExt cx="4374603" cy="3981827"/>
          </a:xfrm>
        </p:grpSpPr>
        <p:sp>
          <p:nvSpPr>
            <p:cNvPr id="295" name="Google Shape;295;g2c9e5a86af9_6_0"/>
            <p:cNvSpPr/>
            <p:nvPr/>
          </p:nvSpPr>
          <p:spPr>
            <a:xfrm>
              <a:off x="9053767" y="3315095"/>
              <a:ext cx="1637372" cy="1416328"/>
            </a:xfrm>
            <a:custGeom>
              <a:rect b="b" l="l" r="r" t="t"/>
              <a:pathLst>
                <a:path extrusionOk="0" h="21600" w="21406">
                  <a:moveTo>
                    <a:pt x="274" y="12034"/>
                  </a:moveTo>
                  <a:lnTo>
                    <a:pt x="4557" y="20366"/>
                  </a:lnTo>
                  <a:cubicBezTo>
                    <a:pt x="4967" y="21137"/>
                    <a:pt x="5651" y="21600"/>
                    <a:pt x="6425" y="21600"/>
                  </a:cubicBezTo>
                  <a:lnTo>
                    <a:pt x="14947" y="21600"/>
                  </a:lnTo>
                  <a:cubicBezTo>
                    <a:pt x="15722" y="21600"/>
                    <a:pt x="16451" y="21137"/>
                    <a:pt x="16815" y="20366"/>
                  </a:cubicBezTo>
                  <a:lnTo>
                    <a:pt x="21099" y="12034"/>
                  </a:lnTo>
                  <a:cubicBezTo>
                    <a:pt x="21509" y="11263"/>
                    <a:pt x="21509" y="10337"/>
                    <a:pt x="21099" y="9566"/>
                  </a:cubicBezTo>
                  <a:lnTo>
                    <a:pt x="16815" y="1234"/>
                  </a:lnTo>
                  <a:cubicBezTo>
                    <a:pt x="16405" y="463"/>
                    <a:pt x="15722" y="0"/>
                    <a:pt x="14947" y="0"/>
                  </a:cubicBezTo>
                  <a:lnTo>
                    <a:pt x="6425" y="0"/>
                  </a:lnTo>
                  <a:cubicBezTo>
                    <a:pt x="5651" y="0"/>
                    <a:pt x="4922" y="463"/>
                    <a:pt x="4557" y="1234"/>
                  </a:cubicBezTo>
                  <a:lnTo>
                    <a:pt x="274" y="9566"/>
                  </a:lnTo>
                  <a:cubicBezTo>
                    <a:pt x="-91" y="10337"/>
                    <a:pt x="-91" y="11263"/>
                    <a:pt x="274" y="12034"/>
                  </a:cubicBezTo>
                  <a:close/>
                </a:path>
              </a:pathLst>
            </a:custGeom>
            <a:solidFill>
              <a:srgbClr val="121820"/>
            </a:solidFill>
            <a:ln>
              <a:noFill/>
            </a:ln>
          </p:spPr>
          <p:txBody>
            <a:bodyPr anchorCtr="0" anchor="ctr" bIns="28575" lIns="28575" spcFirstLastPara="1" rIns="28575" wrap="square" tIns="28575">
              <a:noAutofit/>
            </a:bodyPr>
            <a:lstStyle/>
            <a:p>
              <a:pPr indent="0" lvl="0" marL="0" marR="0" rtl="0" algn="ctr">
                <a:spcBef>
                  <a:spcPts val="0"/>
                </a:spcBef>
                <a:spcAft>
                  <a:spcPts val="0"/>
                </a:spcAft>
                <a:buNone/>
              </a:pPr>
              <a:r>
                <a:rPr lang="en-US" sz="1400" cap="none">
                  <a:solidFill>
                    <a:schemeClr val="lt1"/>
                  </a:solidFill>
                  <a:latin typeface="Arial"/>
                  <a:ea typeface="Arial"/>
                  <a:cs typeface="Arial"/>
                  <a:sym typeface="Arial"/>
                </a:rPr>
                <a:t>DATASET</a:t>
              </a:r>
              <a:endParaRPr sz="1400" cap="none">
                <a:solidFill>
                  <a:schemeClr val="lt1"/>
                </a:solidFill>
                <a:latin typeface="Arial"/>
                <a:ea typeface="Arial"/>
                <a:cs typeface="Arial"/>
                <a:sym typeface="Arial"/>
              </a:endParaRPr>
            </a:p>
          </p:txBody>
        </p:sp>
        <p:sp>
          <p:nvSpPr>
            <p:cNvPr id="296" name="Google Shape;296;g2c9e5a86af9_6_0"/>
            <p:cNvSpPr/>
            <p:nvPr/>
          </p:nvSpPr>
          <p:spPr>
            <a:xfrm>
              <a:off x="7968439" y="4145477"/>
              <a:ext cx="1342633" cy="1161366"/>
            </a:xfrm>
            <a:custGeom>
              <a:rect b="b" l="l" r="r" t="t"/>
              <a:pathLst>
                <a:path extrusionOk="0" h="1576388" w="1822434">
                  <a:moveTo>
                    <a:pt x="546975" y="0"/>
                  </a:moveTo>
                  <a:lnTo>
                    <a:pt x="1272501" y="0"/>
                  </a:lnTo>
                  <a:cubicBezTo>
                    <a:pt x="1338481" y="0"/>
                    <a:pt x="1396629" y="33790"/>
                    <a:pt x="1431535" y="90059"/>
                  </a:cubicBezTo>
                  <a:lnTo>
                    <a:pt x="1796256" y="698136"/>
                  </a:lnTo>
                  <a:cubicBezTo>
                    <a:pt x="1831161" y="754404"/>
                    <a:pt x="1831161" y="821984"/>
                    <a:pt x="1796256" y="878253"/>
                  </a:cubicBezTo>
                  <a:lnTo>
                    <a:pt x="1637042" y="1143700"/>
                  </a:lnTo>
                  <a:lnTo>
                    <a:pt x="1637813" y="1142364"/>
                  </a:lnTo>
                  <a:lnTo>
                    <a:pt x="1340658" y="970801"/>
                  </a:lnTo>
                  <a:lnTo>
                    <a:pt x="1567675" y="909972"/>
                  </a:lnTo>
                  <a:cubicBezTo>
                    <a:pt x="1597274" y="902041"/>
                    <a:pt x="1614840" y="871615"/>
                    <a:pt x="1606909" y="842016"/>
                  </a:cubicBezTo>
                  <a:cubicBezTo>
                    <a:pt x="1598978" y="812416"/>
                    <a:pt x="1568552" y="794850"/>
                    <a:pt x="1538952" y="802781"/>
                  </a:cubicBezTo>
                  <a:lnTo>
                    <a:pt x="1181867" y="898518"/>
                  </a:lnTo>
                  <a:cubicBezTo>
                    <a:pt x="1152783" y="905556"/>
                    <a:pt x="1134911" y="934838"/>
                    <a:pt x="1141948" y="963921"/>
                  </a:cubicBezTo>
                  <a:cubicBezTo>
                    <a:pt x="1142155" y="964777"/>
                    <a:pt x="1142384" y="965629"/>
                    <a:pt x="1142633" y="966474"/>
                  </a:cubicBezTo>
                  <a:lnTo>
                    <a:pt x="1238352" y="1323550"/>
                  </a:lnTo>
                  <a:cubicBezTo>
                    <a:pt x="1245390" y="1352634"/>
                    <a:pt x="1274671" y="1370507"/>
                    <a:pt x="1303755" y="1363469"/>
                  </a:cubicBezTo>
                  <a:cubicBezTo>
                    <a:pt x="1304612" y="1363261"/>
                    <a:pt x="1305463" y="1363033"/>
                    <a:pt x="1306309" y="1362785"/>
                  </a:cubicBezTo>
                  <a:cubicBezTo>
                    <a:pt x="1335392" y="1355747"/>
                    <a:pt x="1353266" y="1326465"/>
                    <a:pt x="1346226" y="1297381"/>
                  </a:cubicBezTo>
                  <a:cubicBezTo>
                    <a:pt x="1346020" y="1296525"/>
                    <a:pt x="1345791" y="1295674"/>
                    <a:pt x="1345543" y="1294829"/>
                  </a:cubicBezTo>
                  <a:lnTo>
                    <a:pt x="1284760" y="1067732"/>
                  </a:lnTo>
                  <a:lnTo>
                    <a:pt x="1580273" y="1238347"/>
                  </a:lnTo>
                  <a:lnTo>
                    <a:pt x="1431535" y="1486330"/>
                  </a:lnTo>
                  <a:cubicBezTo>
                    <a:pt x="1400545" y="1542598"/>
                    <a:pt x="1338481" y="1576388"/>
                    <a:pt x="1272501" y="1576388"/>
                  </a:cubicBezTo>
                  <a:lnTo>
                    <a:pt x="546975" y="1576388"/>
                  </a:lnTo>
                  <a:cubicBezTo>
                    <a:pt x="481081" y="1576388"/>
                    <a:pt x="422848" y="1542598"/>
                    <a:pt x="387942" y="1486330"/>
                  </a:cubicBezTo>
                  <a:lnTo>
                    <a:pt x="23306" y="878253"/>
                  </a:lnTo>
                  <a:cubicBezTo>
                    <a:pt x="-7768" y="821984"/>
                    <a:pt x="-7768" y="754404"/>
                    <a:pt x="23306" y="698136"/>
                  </a:cubicBezTo>
                  <a:lnTo>
                    <a:pt x="387942" y="90059"/>
                  </a:lnTo>
                  <a:cubicBezTo>
                    <a:pt x="419017" y="33790"/>
                    <a:pt x="481081" y="0"/>
                    <a:pt x="546975" y="0"/>
                  </a:cubicBezTo>
                  <a:close/>
                </a:path>
              </a:pathLst>
            </a:custGeom>
            <a:solidFill>
              <a:schemeClr val="accent5"/>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sp>
          <p:nvSpPr>
            <p:cNvPr id="297" name="Google Shape;297;g2c9e5a86af9_6_0"/>
            <p:cNvSpPr/>
            <p:nvPr/>
          </p:nvSpPr>
          <p:spPr>
            <a:xfrm>
              <a:off x="7956069" y="2740382"/>
              <a:ext cx="1342633" cy="1161366"/>
            </a:xfrm>
            <a:custGeom>
              <a:rect b="b" l="l" r="r" t="t"/>
              <a:pathLst>
                <a:path extrusionOk="0" h="1576388" w="1822434">
                  <a:moveTo>
                    <a:pt x="912752" y="1042804"/>
                  </a:moveTo>
                  <a:cubicBezTo>
                    <a:pt x="898891" y="1042466"/>
                    <a:pt x="884900" y="1047416"/>
                    <a:pt x="874066" y="1057734"/>
                  </a:cubicBezTo>
                  <a:cubicBezTo>
                    <a:pt x="873428" y="1058342"/>
                    <a:pt x="872805" y="1058966"/>
                    <a:pt x="872197" y="1059604"/>
                  </a:cubicBezTo>
                  <a:lnTo>
                    <a:pt x="610820" y="1321037"/>
                  </a:lnTo>
                  <a:cubicBezTo>
                    <a:pt x="589151" y="1341674"/>
                    <a:pt x="588314" y="1375969"/>
                    <a:pt x="608951" y="1397637"/>
                  </a:cubicBezTo>
                  <a:cubicBezTo>
                    <a:pt x="609559" y="1398275"/>
                    <a:pt x="610182" y="1398899"/>
                    <a:pt x="610820" y="1399507"/>
                  </a:cubicBezTo>
                  <a:cubicBezTo>
                    <a:pt x="631457" y="1421175"/>
                    <a:pt x="665752" y="1422013"/>
                    <a:pt x="687420" y="1401374"/>
                  </a:cubicBezTo>
                  <a:cubicBezTo>
                    <a:pt x="688058" y="1400768"/>
                    <a:pt x="688681" y="1400144"/>
                    <a:pt x="689289" y="1399507"/>
                  </a:cubicBezTo>
                  <a:lnTo>
                    <a:pt x="855569" y="1233319"/>
                  </a:lnTo>
                  <a:lnTo>
                    <a:pt x="855569" y="1576388"/>
                  </a:lnTo>
                  <a:lnTo>
                    <a:pt x="967462" y="1576388"/>
                  </a:lnTo>
                  <a:lnTo>
                    <a:pt x="967462" y="1233262"/>
                  </a:lnTo>
                  <a:lnTo>
                    <a:pt x="1133650" y="1399450"/>
                  </a:lnTo>
                  <a:cubicBezTo>
                    <a:pt x="1155318" y="1421118"/>
                    <a:pt x="1190451" y="1421118"/>
                    <a:pt x="1212119" y="1399450"/>
                  </a:cubicBezTo>
                  <a:cubicBezTo>
                    <a:pt x="1233788" y="1377781"/>
                    <a:pt x="1233788" y="1342649"/>
                    <a:pt x="1212119" y="1320980"/>
                  </a:cubicBezTo>
                  <a:lnTo>
                    <a:pt x="950666" y="1059604"/>
                  </a:lnTo>
                  <a:cubicBezTo>
                    <a:pt x="940347" y="1048769"/>
                    <a:pt x="926614" y="1043143"/>
                    <a:pt x="912752" y="1042804"/>
                  </a:cubicBezTo>
                  <a:close/>
                  <a:moveTo>
                    <a:pt x="546975" y="0"/>
                  </a:moveTo>
                  <a:lnTo>
                    <a:pt x="1272501" y="0"/>
                  </a:lnTo>
                  <a:cubicBezTo>
                    <a:pt x="1338481" y="0"/>
                    <a:pt x="1396629" y="33790"/>
                    <a:pt x="1431535" y="90059"/>
                  </a:cubicBezTo>
                  <a:lnTo>
                    <a:pt x="1796256" y="698136"/>
                  </a:lnTo>
                  <a:cubicBezTo>
                    <a:pt x="1831161" y="754404"/>
                    <a:pt x="1831161" y="821984"/>
                    <a:pt x="1796256" y="878253"/>
                  </a:cubicBezTo>
                  <a:lnTo>
                    <a:pt x="1431535" y="1486330"/>
                  </a:lnTo>
                  <a:cubicBezTo>
                    <a:pt x="1400545" y="1542598"/>
                    <a:pt x="1338481" y="1576388"/>
                    <a:pt x="1272501" y="1576388"/>
                  </a:cubicBezTo>
                  <a:lnTo>
                    <a:pt x="546975" y="1576388"/>
                  </a:lnTo>
                  <a:cubicBezTo>
                    <a:pt x="481081" y="1576388"/>
                    <a:pt x="422848" y="1542598"/>
                    <a:pt x="387942" y="1486330"/>
                  </a:cubicBezTo>
                  <a:lnTo>
                    <a:pt x="23306" y="878253"/>
                  </a:lnTo>
                  <a:cubicBezTo>
                    <a:pt x="-7768" y="821984"/>
                    <a:pt x="-7768" y="754404"/>
                    <a:pt x="23306" y="698136"/>
                  </a:cubicBezTo>
                  <a:lnTo>
                    <a:pt x="387942" y="90059"/>
                  </a:lnTo>
                  <a:cubicBezTo>
                    <a:pt x="419017" y="33790"/>
                    <a:pt x="481081" y="0"/>
                    <a:pt x="546975" y="0"/>
                  </a:cubicBezTo>
                  <a:close/>
                </a:path>
              </a:pathLst>
            </a:custGeom>
            <a:solidFill>
              <a:schemeClr val="accent6"/>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sp>
          <p:nvSpPr>
            <p:cNvPr id="298" name="Google Shape;298;g2c9e5a86af9_6_0"/>
            <p:cNvSpPr/>
            <p:nvPr/>
          </p:nvSpPr>
          <p:spPr>
            <a:xfrm>
              <a:off x="9198632" y="2038441"/>
              <a:ext cx="1342633" cy="1161366"/>
            </a:xfrm>
            <a:custGeom>
              <a:rect b="b" l="l" r="r" t="t"/>
              <a:pathLst>
                <a:path extrusionOk="0" h="1576388" w="1822435">
                  <a:moveTo>
                    <a:pt x="546977" y="0"/>
                  </a:moveTo>
                  <a:lnTo>
                    <a:pt x="1272502" y="0"/>
                  </a:lnTo>
                  <a:cubicBezTo>
                    <a:pt x="1338482" y="0"/>
                    <a:pt x="1396630" y="33790"/>
                    <a:pt x="1431536" y="90058"/>
                  </a:cubicBezTo>
                  <a:lnTo>
                    <a:pt x="1796257" y="698136"/>
                  </a:lnTo>
                  <a:cubicBezTo>
                    <a:pt x="1831162" y="754404"/>
                    <a:pt x="1831162" y="821984"/>
                    <a:pt x="1796257" y="878253"/>
                  </a:cubicBezTo>
                  <a:lnTo>
                    <a:pt x="1431536" y="1486330"/>
                  </a:lnTo>
                  <a:cubicBezTo>
                    <a:pt x="1400546" y="1542598"/>
                    <a:pt x="1338482" y="1576388"/>
                    <a:pt x="1272502" y="1576388"/>
                  </a:cubicBezTo>
                  <a:lnTo>
                    <a:pt x="546977" y="1576388"/>
                  </a:lnTo>
                  <a:cubicBezTo>
                    <a:pt x="481082" y="1576388"/>
                    <a:pt x="422849" y="1542598"/>
                    <a:pt x="387943" y="1486330"/>
                  </a:cubicBezTo>
                  <a:lnTo>
                    <a:pt x="233674" y="1229067"/>
                  </a:lnTo>
                  <a:lnTo>
                    <a:pt x="529488" y="1058278"/>
                  </a:lnTo>
                  <a:lnTo>
                    <a:pt x="468659" y="1285295"/>
                  </a:lnTo>
                  <a:cubicBezTo>
                    <a:pt x="460728" y="1314894"/>
                    <a:pt x="478294" y="1345321"/>
                    <a:pt x="507893" y="1353252"/>
                  </a:cubicBezTo>
                  <a:cubicBezTo>
                    <a:pt x="537494" y="1361183"/>
                    <a:pt x="567919" y="1343617"/>
                    <a:pt x="575850" y="1314017"/>
                  </a:cubicBezTo>
                  <a:lnTo>
                    <a:pt x="671482" y="956904"/>
                  </a:lnTo>
                  <a:cubicBezTo>
                    <a:pt x="679930" y="928197"/>
                    <a:pt x="663507" y="898078"/>
                    <a:pt x="634802" y="889631"/>
                  </a:cubicBezTo>
                  <a:cubicBezTo>
                    <a:pt x="633956" y="889383"/>
                    <a:pt x="633104" y="889155"/>
                    <a:pt x="632248" y="888947"/>
                  </a:cubicBezTo>
                  <a:lnTo>
                    <a:pt x="275152" y="793305"/>
                  </a:lnTo>
                  <a:cubicBezTo>
                    <a:pt x="246445" y="784857"/>
                    <a:pt x="216326" y="801280"/>
                    <a:pt x="207880" y="829986"/>
                  </a:cubicBezTo>
                  <a:cubicBezTo>
                    <a:pt x="207631" y="830832"/>
                    <a:pt x="207402" y="831683"/>
                    <a:pt x="207195" y="832540"/>
                  </a:cubicBezTo>
                  <a:cubicBezTo>
                    <a:pt x="198748" y="861246"/>
                    <a:pt x="215170" y="891365"/>
                    <a:pt x="243878" y="899811"/>
                  </a:cubicBezTo>
                  <a:cubicBezTo>
                    <a:pt x="244721" y="900060"/>
                    <a:pt x="245573" y="900288"/>
                    <a:pt x="246429" y="900496"/>
                  </a:cubicBezTo>
                  <a:lnTo>
                    <a:pt x="473492" y="961405"/>
                  </a:lnTo>
                  <a:lnTo>
                    <a:pt x="176386" y="1132939"/>
                  </a:lnTo>
                  <a:lnTo>
                    <a:pt x="185564" y="1148836"/>
                  </a:lnTo>
                  <a:lnTo>
                    <a:pt x="23307" y="878253"/>
                  </a:lnTo>
                  <a:cubicBezTo>
                    <a:pt x="-7768" y="821984"/>
                    <a:pt x="-7768" y="754404"/>
                    <a:pt x="23307" y="698136"/>
                  </a:cubicBezTo>
                  <a:lnTo>
                    <a:pt x="387943" y="90058"/>
                  </a:lnTo>
                  <a:cubicBezTo>
                    <a:pt x="419018" y="33790"/>
                    <a:pt x="481082" y="0"/>
                    <a:pt x="546977" y="0"/>
                  </a:cubicBezTo>
                  <a:close/>
                </a:path>
              </a:pathLst>
            </a:custGeom>
            <a:solidFill>
              <a:schemeClr val="accent1"/>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sp>
          <p:nvSpPr>
            <p:cNvPr id="299" name="Google Shape;299;g2c9e5a86af9_6_0"/>
            <p:cNvSpPr/>
            <p:nvPr/>
          </p:nvSpPr>
          <p:spPr>
            <a:xfrm>
              <a:off x="10435051" y="2742016"/>
              <a:ext cx="1342633" cy="1161366"/>
            </a:xfrm>
            <a:custGeom>
              <a:rect b="b" l="l" r="r" t="t"/>
              <a:pathLst>
                <a:path extrusionOk="0" h="1576388" w="1822435">
                  <a:moveTo>
                    <a:pt x="546977" y="0"/>
                  </a:moveTo>
                  <a:lnTo>
                    <a:pt x="1272502" y="0"/>
                  </a:lnTo>
                  <a:cubicBezTo>
                    <a:pt x="1338482" y="0"/>
                    <a:pt x="1396630" y="33790"/>
                    <a:pt x="1431536" y="90059"/>
                  </a:cubicBezTo>
                  <a:lnTo>
                    <a:pt x="1796256" y="698136"/>
                  </a:lnTo>
                  <a:cubicBezTo>
                    <a:pt x="1831162" y="754404"/>
                    <a:pt x="1831162" y="821984"/>
                    <a:pt x="1796256" y="878253"/>
                  </a:cubicBezTo>
                  <a:lnTo>
                    <a:pt x="1431536" y="1486330"/>
                  </a:lnTo>
                  <a:cubicBezTo>
                    <a:pt x="1400546" y="1542598"/>
                    <a:pt x="1338482" y="1576388"/>
                    <a:pt x="1272502" y="1576388"/>
                  </a:cubicBezTo>
                  <a:lnTo>
                    <a:pt x="546977" y="1576388"/>
                  </a:lnTo>
                  <a:cubicBezTo>
                    <a:pt x="481082" y="1576388"/>
                    <a:pt x="422849" y="1542598"/>
                    <a:pt x="387943" y="1486330"/>
                  </a:cubicBezTo>
                  <a:lnTo>
                    <a:pt x="23307" y="878253"/>
                  </a:lnTo>
                  <a:cubicBezTo>
                    <a:pt x="-7768" y="821984"/>
                    <a:pt x="-7768" y="754404"/>
                    <a:pt x="23307" y="698136"/>
                  </a:cubicBezTo>
                  <a:lnTo>
                    <a:pt x="177264" y="441393"/>
                  </a:lnTo>
                  <a:lnTo>
                    <a:pt x="473214" y="612260"/>
                  </a:lnTo>
                  <a:lnTo>
                    <a:pt x="246197" y="673089"/>
                  </a:lnTo>
                  <a:cubicBezTo>
                    <a:pt x="216598" y="681020"/>
                    <a:pt x="199031" y="711446"/>
                    <a:pt x="206962" y="741045"/>
                  </a:cubicBezTo>
                  <a:cubicBezTo>
                    <a:pt x="214894" y="770646"/>
                    <a:pt x="245319" y="788212"/>
                    <a:pt x="274919" y="780280"/>
                  </a:cubicBezTo>
                  <a:lnTo>
                    <a:pt x="632004" y="684543"/>
                  </a:lnTo>
                  <a:cubicBezTo>
                    <a:pt x="661089" y="677506"/>
                    <a:pt x="678961" y="648224"/>
                    <a:pt x="671924" y="619141"/>
                  </a:cubicBezTo>
                  <a:cubicBezTo>
                    <a:pt x="671716" y="618284"/>
                    <a:pt x="671487" y="617433"/>
                    <a:pt x="671239" y="616587"/>
                  </a:cubicBezTo>
                  <a:lnTo>
                    <a:pt x="575520" y="259511"/>
                  </a:lnTo>
                  <a:cubicBezTo>
                    <a:pt x="568482" y="230427"/>
                    <a:pt x="539200" y="212555"/>
                    <a:pt x="510117" y="219593"/>
                  </a:cubicBezTo>
                  <a:cubicBezTo>
                    <a:pt x="509260" y="219800"/>
                    <a:pt x="508408" y="220028"/>
                    <a:pt x="507563" y="220276"/>
                  </a:cubicBezTo>
                  <a:cubicBezTo>
                    <a:pt x="478479" y="227315"/>
                    <a:pt x="460606" y="256596"/>
                    <a:pt x="467646" y="285680"/>
                  </a:cubicBezTo>
                  <a:cubicBezTo>
                    <a:pt x="467851" y="286536"/>
                    <a:pt x="468080" y="287387"/>
                    <a:pt x="468328" y="288233"/>
                  </a:cubicBezTo>
                  <a:lnTo>
                    <a:pt x="529111" y="515329"/>
                  </a:lnTo>
                  <a:lnTo>
                    <a:pt x="234816" y="345418"/>
                  </a:lnTo>
                  <a:lnTo>
                    <a:pt x="387943" y="90059"/>
                  </a:lnTo>
                  <a:cubicBezTo>
                    <a:pt x="419018" y="33790"/>
                    <a:pt x="481082" y="0"/>
                    <a:pt x="546977" y="0"/>
                  </a:cubicBezTo>
                  <a:close/>
                </a:path>
              </a:pathLst>
            </a:custGeom>
            <a:solidFill>
              <a:schemeClr val="accent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sp>
          <p:nvSpPr>
            <p:cNvPr id="300" name="Google Shape;300;g2c9e5a86af9_6_0"/>
            <p:cNvSpPr/>
            <p:nvPr/>
          </p:nvSpPr>
          <p:spPr>
            <a:xfrm>
              <a:off x="10435051" y="4144307"/>
              <a:ext cx="1342633" cy="1161366"/>
            </a:xfrm>
            <a:custGeom>
              <a:rect b="b" l="l" r="r" t="t"/>
              <a:pathLst>
                <a:path extrusionOk="0" h="1576388" w="1822435">
                  <a:moveTo>
                    <a:pt x="546977" y="0"/>
                  </a:moveTo>
                  <a:lnTo>
                    <a:pt x="852635" y="0"/>
                  </a:lnTo>
                  <a:lnTo>
                    <a:pt x="852635" y="343126"/>
                  </a:lnTo>
                  <a:lnTo>
                    <a:pt x="686447" y="176938"/>
                  </a:lnTo>
                  <a:cubicBezTo>
                    <a:pt x="664779" y="155270"/>
                    <a:pt x="629646" y="155270"/>
                    <a:pt x="607978" y="176938"/>
                  </a:cubicBezTo>
                  <a:cubicBezTo>
                    <a:pt x="586309" y="198607"/>
                    <a:pt x="586309" y="233739"/>
                    <a:pt x="607978" y="255408"/>
                  </a:cubicBezTo>
                  <a:lnTo>
                    <a:pt x="869431" y="516784"/>
                  </a:lnTo>
                  <a:cubicBezTo>
                    <a:pt x="890068" y="538453"/>
                    <a:pt x="924363" y="539290"/>
                    <a:pt x="946031" y="518654"/>
                  </a:cubicBezTo>
                  <a:cubicBezTo>
                    <a:pt x="946669" y="518046"/>
                    <a:pt x="947292" y="517422"/>
                    <a:pt x="947900" y="516784"/>
                  </a:cubicBezTo>
                  <a:lnTo>
                    <a:pt x="1209277" y="255351"/>
                  </a:lnTo>
                  <a:cubicBezTo>
                    <a:pt x="1230946" y="234714"/>
                    <a:pt x="1231783" y="200419"/>
                    <a:pt x="1211146" y="178751"/>
                  </a:cubicBezTo>
                  <a:cubicBezTo>
                    <a:pt x="1210538" y="178113"/>
                    <a:pt x="1209915" y="177489"/>
                    <a:pt x="1209277" y="176881"/>
                  </a:cubicBezTo>
                  <a:cubicBezTo>
                    <a:pt x="1188640" y="155213"/>
                    <a:pt x="1154345" y="154375"/>
                    <a:pt x="1132677" y="175014"/>
                  </a:cubicBezTo>
                  <a:cubicBezTo>
                    <a:pt x="1132039" y="175620"/>
                    <a:pt x="1131416" y="176244"/>
                    <a:pt x="1130808" y="176881"/>
                  </a:cubicBezTo>
                  <a:lnTo>
                    <a:pt x="964528" y="343069"/>
                  </a:lnTo>
                  <a:lnTo>
                    <a:pt x="964528" y="0"/>
                  </a:lnTo>
                  <a:lnTo>
                    <a:pt x="1272502" y="0"/>
                  </a:lnTo>
                  <a:cubicBezTo>
                    <a:pt x="1338482" y="0"/>
                    <a:pt x="1396630" y="33790"/>
                    <a:pt x="1431536" y="90059"/>
                  </a:cubicBezTo>
                  <a:lnTo>
                    <a:pt x="1796256" y="698136"/>
                  </a:lnTo>
                  <a:cubicBezTo>
                    <a:pt x="1831162" y="754404"/>
                    <a:pt x="1831162" y="821984"/>
                    <a:pt x="1796256" y="878253"/>
                  </a:cubicBezTo>
                  <a:lnTo>
                    <a:pt x="1431536" y="1486330"/>
                  </a:lnTo>
                  <a:cubicBezTo>
                    <a:pt x="1400546" y="1542598"/>
                    <a:pt x="1338482" y="1576388"/>
                    <a:pt x="1272502" y="1576388"/>
                  </a:cubicBezTo>
                  <a:lnTo>
                    <a:pt x="546977" y="1576388"/>
                  </a:lnTo>
                  <a:cubicBezTo>
                    <a:pt x="481082" y="1576388"/>
                    <a:pt x="422849" y="1542598"/>
                    <a:pt x="387943" y="1486330"/>
                  </a:cubicBezTo>
                  <a:lnTo>
                    <a:pt x="23307" y="878253"/>
                  </a:lnTo>
                  <a:cubicBezTo>
                    <a:pt x="-7768" y="821984"/>
                    <a:pt x="-7768" y="754404"/>
                    <a:pt x="23307" y="698136"/>
                  </a:cubicBezTo>
                  <a:lnTo>
                    <a:pt x="387943" y="90059"/>
                  </a:lnTo>
                  <a:cubicBezTo>
                    <a:pt x="419018" y="33790"/>
                    <a:pt x="481082" y="0"/>
                    <a:pt x="546977" y="0"/>
                  </a:cubicBezTo>
                  <a:close/>
                </a:path>
              </a:pathLst>
            </a:custGeom>
            <a:solidFill>
              <a:schemeClr val="accent3"/>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sp>
          <p:nvSpPr>
            <p:cNvPr id="301" name="Google Shape;301;g2c9e5a86af9_6_0"/>
            <p:cNvSpPr/>
            <p:nvPr/>
          </p:nvSpPr>
          <p:spPr>
            <a:xfrm>
              <a:off x="9204654" y="4858902"/>
              <a:ext cx="1342633" cy="1161366"/>
            </a:xfrm>
            <a:custGeom>
              <a:rect b="b" l="l" r="r" t="t"/>
              <a:pathLst>
                <a:path extrusionOk="0" h="1576388" w="1822435">
                  <a:moveTo>
                    <a:pt x="546977" y="0"/>
                  </a:moveTo>
                  <a:lnTo>
                    <a:pt x="1272502" y="0"/>
                  </a:lnTo>
                  <a:cubicBezTo>
                    <a:pt x="1338482" y="0"/>
                    <a:pt x="1396630" y="33790"/>
                    <a:pt x="1431536" y="90059"/>
                  </a:cubicBezTo>
                  <a:lnTo>
                    <a:pt x="1584251" y="344671"/>
                  </a:lnTo>
                  <a:lnTo>
                    <a:pt x="1289597" y="514790"/>
                  </a:lnTo>
                  <a:lnTo>
                    <a:pt x="1350426" y="287773"/>
                  </a:lnTo>
                  <a:cubicBezTo>
                    <a:pt x="1358357" y="258174"/>
                    <a:pt x="1340790" y="227748"/>
                    <a:pt x="1311191" y="219817"/>
                  </a:cubicBezTo>
                  <a:cubicBezTo>
                    <a:pt x="1281591" y="211885"/>
                    <a:pt x="1251165" y="229451"/>
                    <a:pt x="1243234" y="259052"/>
                  </a:cubicBezTo>
                  <a:lnTo>
                    <a:pt x="1147602" y="616165"/>
                  </a:lnTo>
                  <a:cubicBezTo>
                    <a:pt x="1139155" y="644871"/>
                    <a:pt x="1155578" y="674990"/>
                    <a:pt x="1184283" y="683437"/>
                  </a:cubicBezTo>
                  <a:cubicBezTo>
                    <a:pt x="1185128" y="683686"/>
                    <a:pt x="1185980" y="683913"/>
                    <a:pt x="1186837" y="684121"/>
                  </a:cubicBezTo>
                  <a:lnTo>
                    <a:pt x="1543933" y="779763"/>
                  </a:lnTo>
                  <a:cubicBezTo>
                    <a:pt x="1572640" y="788211"/>
                    <a:pt x="1602758" y="771788"/>
                    <a:pt x="1611205" y="743082"/>
                  </a:cubicBezTo>
                  <a:cubicBezTo>
                    <a:pt x="1611454" y="742237"/>
                    <a:pt x="1611682" y="741385"/>
                    <a:pt x="1611890" y="740528"/>
                  </a:cubicBezTo>
                  <a:cubicBezTo>
                    <a:pt x="1620336" y="711822"/>
                    <a:pt x="1603915" y="681703"/>
                    <a:pt x="1575207" y="673257"/>
                  </a:cubicBezTo>
                  <a:cubicBezTo>
                    <a:pt x="1574363" y="673008"/>
                    <a:pt x="1573511" y="672780"/>
                    <a:pt x="1572655" y="672572"/>
                  </a:cubicBezTo>
                  <a:lnTo>
                    <a:pt x="1345592" y="611664"/>
                  </a:lnTo>
                  <a:lnTo>
                    <a:pt x="1641813" y="440641"/>
                  </a:lnTo>
                  <a:lnTo>
                    <a:pt x="1796257" y="698136"/>
                  </a:lnTo>
                  <a:cubicBezTo>
                    <a:pt x="1831162" y="754404"/>
                    <a:pt x="1831162" y="821984"/>
                    <a:pt x="1796257" y="878253"/>
                  </a:cubicBezTo>
                  <a:lnTo>
                    <a:pt x="1431536" y="1486330"/>
                  </a:lnTo>
                  <a:cubicBezTo>
                    <a:pt x="1400546" y="1542598"/>
                    <a:pt x="1338482" y="1576388"/>
                    <a:pt x="1272502" y="1576388"/>
                  </a:cubicBezTo>
                  <a:lnTo>
                    <a:pt x="546977" y="1576388"/>
                  </a:lnTo>
                  <a:cubicBezTo>
                    <a:pt x="481082" y="1576388"/>
                    <a:pt x="422849" y="1542598"/>
                    <a:pt x="387943" y="1486330"/>
                  </a:cubicBezTo>
                  <a:lnTo>
                    <a:pt x="23307" y="878253"/>
                  </a:lnTo>
                  <a:cubicBezTo>
                    <a:pt x="-7768" y="821984"/>
                    <a:pt x="-7768" y="754404"/>
                    <a:pt x="23307" y="698136"/>
                  </a:cubicBezTo>
                  <a:lnTo>
                    <a:pt x="387943" y="90059"/>
                  </a:lnTo>
                  <a:cubicBezTo>
                    <a:pt x="419018" y="33790"/>
                    <a:pt x="481082" y="0"/>
                    <a:pt x="546977" y="0"/>
                  </a:cubicBezTo>
                  <a:close/>
                </a:path>
              </a:pathLst>
            </a:custGeom>
            <a:solidFill>
              <a:schemeClr val="accent4"/>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2250">
                <a:solidFill>
                  <a:schemeClr val="lt1"/>
                </a:solidFill>
                <a:latin typeface="Oswald Light"/>
                <a:ea typeface="Oswald Light"/>
                <a:cs typeface="Oswald Light"/>
                <a:sym typeface="Oswald Light"/>
              </a:endParaRPr>
            </a:p>
          </p:txBody>
        </p:sp>
        <p:pic>
          <p:nvPicPr>
            <p:cNvPr descr="Gears with solid fill" id="302" name="Google Shape;302;g2c9e5a86af9_6_0"/>
            <p:cNvPicPr preferRelativeResize="0"/>
            <p:nvPr/>
          </p:nvPicPr>
          <p:blipFill rotWithShape="1">
            <a:blip r:embed="rId3">
              <a:alphaModFix/>
            </a:blip>
            <a:srcRect b="0" l="0" r="0" t="0"/>
            <a:stretch/>
          </p:blipFill>
          <p:spPr>
            <a:xfrm>
              <a:off x="8616884" y="4147146"/>
              <a:ext cx="532742" cy="532742"/>
            </a:xfrm>
            <a:prstGeom prst="rect">
              <a:avLst/>
            </a:prstGeom>
            <a:noFill/>
            <a:ln>
              <a:noFill/>
            </a:ln>
          </p:spPr>
        </p:pic>
        <p:pic>
          <p:nvPicPr>
            <p:cNvPr descr="Head with gears with solid fill" id="303" name="Google Shape;303;g2c9e5a86af9_6_0"/>
            <p:cNvPicPr preferRelativeResize="0"/>
            <p:nvPr/>
          </p:nvPicPr>
          <p:blipFill rotWithShape="1">
            <a:blip r:embed="rId4">
              <a:alphaModFix/>
            </a:blip>
            <a:srcRect b="0" l="0" r="0" t="0"/>
            <a:stretch/>
          </p:blipFill>
          <p:spPr>
            <a:xfrm>
              <a:off x="11301209" y="4470408"/>
              <a:ext cx="532742" cy="532742"/>
            </a:xfrm>
            <a:prstGeom prst="rect">
              <a:avLst/>
            </a:prstGeom>
            <a:noFill/>
            <a:ln>
              <a:noFill/>
            </a:ln>
          </p:spPr>
        </p:pic>
        <p:pic>
          <p:nvPicPr>
            <p:cNvPr descr="Lights On with solid fill" id="304" name="Google Shape;304;g2c9e5a86af9_6_0"/>
            <p:cNvPicPr preferRelativeResize="0"/>
            <p:nvPr/>
          </p:nvPicPr>
          <p:blipFill rotWithShape="1">
            <a:blip r:embed="rId5">
              <a:alphaModFix/>
            </a:blip>
            <a:srcRect b="0" l="0" r="0" t="0"/>
            <a:stretch/>
          </p:blipFill>
          <p:spPr>
            <a:xfrm>
              <a:off x="9478496" y="4836209"/>
              <a:ext cx="532742" cy="532742"/>
            </a:xfrm>
            <a:prstGeom prst="rect">
              <a:avLst/>
            </a:prstGeom>
            <a:noFill/>
            <a:ln>
              <a:noFill/>
            </a:ln>
          </p:spPr>
        </p:pic>
        <p:pic>
          <p:nvPicPr>
            <p:cNvPr descr="Meeting with solid fill" id="305" name="Google Shape;305;g2c9e5a86af9_6_0"/>
            <p:cNvPicPr preferRelativeResize="0"/>
            <p:nvPr/>
          </p:nvPicPr>
          <p:blipFill rotWithShape="1">
            <a:blip r:embed="rId6">
              <a:alphaModFix/>
            </a:blip>
            <a:srcRect b="0" l="0" r="0" t="0"/>
            <a:stretch/>
          </p:blipFill>
          <p:spPr>
            <a:xfrm>
              <a:off x="10834724" y="3283434"/>
              <a:ext cx="532742" cy="532742"/>
            </a:xfrm>
            <a:prstGeom prst="rect">
              <a:avLst/>
            </a:prstGeom>
            <a:noFill/>
            <a:ln>
              <a:noFill/>
            </a:ln>
          </p:spPr>
        </p:pic>
        <p:pic>
          <p:nvPicPr>
            <p:cNvPr descr="Bar graph with upward trend with solid fill" id="306" name="Google Shape;306;g2c9e5a86af9_6_0"/>
            <p:cNvPicPr preferRelativeResize="0"/>
            <p:nvPr/>
          </p:nvPicPr>
          <p:blipFill rotWithShape="1">
            <a:blip r:embed="rId7">
              <a:alphaModFix/>
            </a:blip>
            <a:srcRect b="0" l="0" r="0" t="0"/>
            <a:stretch/>
          </p:blipFill>
          <p:spPr>
            <a:xfrm>
              <a:off x="8706674" y="3190630"/>
              <a:ext cx="532742" cy="532742"/>
            </a:xfrm>
            <a:prstGeom prst="rect">
              <a:avLst/>
            </a:prstGeom>
            <a:noFill/>
            <a:ln>
              <a:noFill/>
            </a:ln>
          </p:spPr>
        </p:pic>
        <p:sp>
          <p:nvSpPr>
            <p:cNvPr id="307" name="Google Shape;307;g2c9e5a86af9_6_0"/>
            <p:cNvSpPr txBox="1"/>
            <p:nvPr/>
          </p:nvSpPr>
          <p:spPr>
            <a:xfrm>
              <a:off x="10890672" y="2983912"/>
              <a:ext cx="144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Engine </a:t>
              </a:r>
              <a:endParaRPr/>
            </a:p>
          </p:txBody>
        </p:sp>
        <p:sp>
          <p:nvSpPr>
            <p:cNvPr id="308" name="Google Shape;308;g2c9e5a86af9_6_0"/>
            <p:cNvSpPr txBox="1"/>
            <p:nvPr/>
          </p:nvSpPr>
          <p:spPr>
            <a:xfrm>
              <a:off x="10491199" y="4456249"/>
              <a:ext cx="117268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Failure Induction</a:t>
              </a:r>
              <a:endParaRPr/>
            </a:p>
          </p:txBody>
        </p:sp>
        <p:sp>
          <p:nvSpPr>
            <p:cNvPr id="309" name="Google Shape;309;g2c9e5a86af9_6_0"/>
            <p:cNvSpPr txBox="1"/>
            <p:nvPr/>
          </p:nvSpPr>
          <p:spPr>
            <a:xfrm>
              <a:off x="9350705" y="5448338"/>
              <a:ext cx="11726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Data Meas</a:t>
              </a:r>
              <a:endParaRPr b="1" sz="1600">
                <a:solidFill>
                  <a:schemeClr val="lt1"/>
                </a:solidFill>
                <a:latin typeface="Arial"/>
                <a:ea typeface="Arial"/>
                <a:cs typeface="Arial"/>
                <a:sym typeface="Arial"/>
              </a:endParaRPr>
            </a:p>
          </p:txBody>
        </p:sp>
        <p:sp>
          <p:nvSpPr>
            <p:cNvPr id="310" name="Google Shape;310;g2c9e5a86af9_6_0"/>
            <p:cNvSpPr txBox="1"/>
            <p:nvPr/>
          </p:nvSpPr>
          <p:spPr>
            <a:xfrm>
              <a:off x="7967222" y="4398569"/>
              <a:ext cx="117268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Data Integrity</a:t>
              </a:r>
              <a:endParaRPr/>
            </a:p>
          </p:txBody>
        </p:sp>
        <p:sp>
          <p:nvSpPr>
            <p:cNvPr id="311" name="Google Shape;311;g2c9e5a86af9_6_0"/>
            <p:cNvSpPr txBox="1"/>
            <p:nvPr/>
          </p:nvSpPr>
          <p:spPr>
            <a:xfrm>
              <a:off x="8129345" y="2688805"/>
              <a:ext cx="12010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Dataset Formation</a:t>
              </a:r>
              <a:endParaRPr/>
            </a:p>
          </p:txBody>
        </p:sp>
      </p:grpSp>
      <p:sp>
        <p:nvSpPr>
          <p:cNvPr id="312" name="Google Shape;312;g2c9e5a86af9_6_0"/>
          <p:cNvSpPr txBox="1"/>
          <p:nvPr/>
        </p:nvSpPr>
        <p:spPr>
          <a:xfrm>
            <a:off x="2160400" y="2307909"/>
            <a:ext cx="1440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Car</a:t>
            </a:r>
            <a:endParaRPr/>
          </a:p>
        </p:txBody>
      </p:sp>
      <p:sp>
        <p:nvSpPr>
          <p:cNvPr id="313" name="Google Shape;313;g2c9e5a86af9_6_0"/>
          <p:cNvSpPr txBox="1"/>
          <p:nvPr/>
        </p:nvSpPr>
        <p:spPr>
          <a:xfrm>
            <a:off x="465403" y="896220"/>
            <a:ext cx="57255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chemeClr val="lt1"/>
                </a:solidFill>
                <a:latin typeface="Arial"/>
                <a:ea typeface="Arial"/>
                <a:cs typeface="Arial"/>
                <a:sym typeface="Arial"/>
              </a:rPr>
              <a:t>Methodology used for EngineFault DB Formation</a:t>
            </a:r>
            <a:endParaRPr u="sng"/>
          </a:p>
        </p:txBody>
      </p:sp>
      <p:sp>
        <p:nvSpPr>
          <p:cNvPr id="314" name="Google Shape;314;g2c9e5a86af9_6_0"/>
          <p:cNvSpPr txBox="1"/>
          <p:nvPr/>
        </p:nvSpPr>
        <p:spPr>
          <a:xfrm>
            <a:off x="7590400" y="868950"/>
            <a:ext cx="45207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chemeClr val="lt1"/>
                </a:solidFill>
                <a:latin typeface="Arial"/>
                <a:ea typeface="Arial"/>
                <a:cs typeface="Arial"/>
                <a:sym typeface="Arial"/>
              </a:rPr>
              <a:t>Fault Categorisation</a:t>
            </a:r>
            <a:endParaRPr b="1" sz="1800" u="sng">
              <a:solidFill>
                <a:schemeClr val="lt1"/>
              </a:solidFill>
              <a:latin typeface="Arial"/>
              <a:ea typeface="Arial"/>
              <a:cs typeface="Arial"/>
              <a:sym typeface="Arial"/>
            </a:endParaRPr>
          </a:p>
          <a:p>
            <a:pPr indent="0" lvl="0" marL="0" marR="0" rtl="0" algn="l">
              <a:spcBef>
                <a:spcPts val="0"/>
              </a:spcBef>
              <a:spcAft>
                <a:spcPts val="0"/>
              </a:spcAft>
              <a:buNone/>
            </a:pPr>
            <a:r>
              <a:t/>
            </a:r>
            <a:endParaRPr b="1" sz="1800">
              <a:solidFill>
                <a:schemeClr val="lt1"/>
              </a:solidFill>
            </a:endParaRPr>
          </a:p>
          <a:p>
            <a:pPr indent="-171450" lvl="0" marL="171450" marR="0" rtl="0" algn="l">
              <a:spcBef>
                <a:spcPts val="0"/>
              </a:spcBef>
              <a:spcAft>
                <a:spcPts val="0"/>
              </a:spcAft>
              <a:buClr>
                <a:schemeClr val="lt1"/>
              </a:buClr>
              <a:buSzPts val="1200"/>
              <a:buFont typeface="Noto Sans Symbols"/>
              <a:buChar char="▪"/>
            </a:pPr>
            <a:r>
              <a:rPr b="1" lang="en-US" sz="1200">
                <a:solidFill>
                  <a:schemeClr val="lt1"/>
                </a:solidFill>
              </a:rPr>
              <a:t>The dataset contains 55,999 entries classified into 4 categories representing different fault type. </a:t>
            </a:r>
            <a:endParaRPr b="1" sz="1200">
              <a:solidFill>
                <a:schemeClr val="lt1"/>
              </a:solidFill>
            </a:endParaRPr>
          </a:p>
          <a:p>
            <a:pPr indent="0" lvl="0" marL="457200" marR="0" rtl="0" algn="l">
              <a:spcBef>
                <a:spcPts val="0"/>
              </a:spcBef>
              <a:spcAft>
                <a:spcPts val="0"/>
              </a:spcAft>
              <a:buNone/>
            </a:pPr>
            <a:r>
              <a:t/>
            </a:r>
            <a:endParaRPr b="1" sz="1200">
              <a:solidFill>
                <a:schemeClr val="lt1"/>
              </a:solidFill>
            </a:endParaRPr>
          </a:p>
          <a:p>
            <a:pPr indent="-171450" lvl="0" marL="171450" marR="0" rtl="0" algn="l">
              <a:spcBef>
                <a:spcPts val="0"/>
              </a:spcBef>
              <a:spcAft>
                <a:spcPts val="0"/>
              </a:spcAft>
              <a:buClr>
                <a:schemeClr val="lt1"/>
              </a:buClr>
              <a:buSzPts val="1200"/>
              <a:buFont typeface="Noto Sans Symbols"/>
              <a:buChar char="▪"/>
            </a:pPr>
            <a:r>
              <a:rPr b="1" lang="en-US" sz="1200">
                <a:solidFill>
                  <a:schemeClr val="lt1"/>
                </a:solidFill>
              </a:rPr>
              <a:t>The dataset is captured through its 14 distinct variables</a:t>
            </a:r>
            <a:endParaRPr b="1"/>
          </a:p>
        </p:txBody>
      </p:sp>
      <p:sp>
        <p:nvSpPr>
          <p:cNvPr id="315" name="Google Shape;315;g2c9e5a86af9_6_0"/>
          <p:cNvSpPr txBox="1"/>
          <p:nvPr/>
        </p:nvSpPr>
        <p:spPr>
          <a:xfrm>
            <a:off x="365750" y="6019244"/>
            <a:ext cx="4572000" cy="7155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000">
                <a:solidFill>
                  <a:schemeClr val="lt1"/>
                </a:solidFill>
                <a:latin typeface="Arial"/>
                <a:ea typeface="Arial"/>
                <a:cs typeface="Arial"/>
                <a:sym typeface="Arial"/>
              </a:rPr>
              <a:t>M. Vergara, L. Ramos and N. D. Rivera-Campoverde, “EngineFaultDB: A Novel Dataset for Automotive Engine Fault Classification and Baseline Results,” IEEE Access, vol. 11, pp. 126155 - 126171, 2023</a:t>
            </a:r>
            <a:r>
              <a:rPr lang="en-US" sz="1000">
                <a:solidFill>
                  <a:schemeClr val="lt1"/>
                </a:solidFill>
                <a:latin typeface="Arial"/>
                <a:ea typeface="Arial"/>
                <a:cs typeface="Arial"/>
                <a:sym typeface="Arial"/>
              </a:rPr>
              <a:t>. </a:t>
            </a:r>
            <a:endParaRPr sz="900">
              <a:solidFill>
                <a:srgbClr val="002060"/>
              </a:solidFill>
              <a:latin typeface="Arial"/>
              <a:ea typeface="Arial"/>
              <a:cs typeface="Arial"/>
              <a:sym typeface="Arial"/>
            </a:endParaRPr>
          </a:p>
          <a:p>
            <a:pPr indent="0" lvl="0" marL="0" marR="0" rtl="0" algn="l">
              <a:spcBef>
                <a:spcPts val="0"/>
              </a:spcBef>
              <a:spcAft>
                <a:spcPts val="0"/>
              </a:spcAft>
              <a:buNone/>
            </a:pPr>
            <a:r>
              <a:t/>
            </a:r>
            <a:endParaRPr sz="1000">
              <a:solidFill>
                <a:schemeClr val="lt1"/>
              </a:solidFill>
              <a:latin typeface="Oswald Light"/>
              <a:ea typeface="Oswald Light"/>
              <a:cs typeface="Oswald Light"/>
              <a:sym typeface="Oswald Light"/>
            </a:endParaRPr>
          </a:p>
        </p:txBody>
      </p:sp>
      <p:pic>
        <p:nvPicPr>
          <p:cNvPr descr="A car with the hood open&#10;&#10;Description automatically generated" id="316" name="Google Shape;316;g2c9e5a86af9_6_0"/>
          <p:cNvPicPr preferRelativeResize="0"/>
          <p:nvPr/>
        </p:nvPicPr>
        <p:blipFill rotWithShape="1">
          <a:blip r:embed="rId8">
            <a:alphaModFix/>
          </a:blip>
          <a:srcRect b="0" l="0" r="0" t="0"/>
          <a:stretch/>
        </p:blipFill>
        <p:spPr>
          <a:xfrm>
            <a:off x="5120769" y="1853080"/>
            <a:ext cx="2109398" cy="1697913"/>
          </a:xfrm>
          <a:prstGeom prst="rect">
            <a:avLst/>
          </a:prstGeom>
          <a:noFill/>
          <a:ln>
            <a:noFill/>
          </a:ln>
        </p:spPr>
      </p:pic>
      <p:pic>
        <p:nvPicPr>
          <p:cNvPr descr="A car in a building&#10;&#10;Description automatically generated" id="317" name="Google Shape;317;g2c9e5a86af9_6_0"/>
          <p:cNvPicPr preferRelativeResize="0"/>
          <p:nvPr/>
        </p:nvPicPr>
        <p:blipFill rotWithShape="1">
          <a:blip r:embed="rId9">
            <a:alphaModFix/>
          </a:blip>
          <a:srcRect b="0" l="0" r="0" t="0"/>
          <a:stretch/>
        </p:blipFill>
        <p:spPr>
          <a:xfrm>
            <a:off x="5127865" y="3938523"/>
            <a:ext cx="2183534" cy="1860698"/>
          </a:xfrm>
          <a:prstGeom prst="rect">
            <a:avLst/>
          </a:prstGeom>
          <a:noFill/>
          <a:ln>
            <a:noFill/>
          </a:ln>
        </p:spPr>
      </p:pic>
      <p:pic>
        <p:nvPicPr>
          <p:cNvPr descr="Bullseye with solid fill" id="318" name="Google Shape;318;g2c9e5a86af9_6_0"/>
          <p:cNvPicPr preferRelativeResize="0"/>
          <p:nvPr/>
        </p:nvPicPr>
        <p:blipFill rotWithShape="1">
          <a:blip r:embed="rId10">
            <a:alphaModFix/>
          </a:blip>
          <a:srcRect b="0" l="0" r="0" t="0"/>
          <a:stretch/>
        </p:blipFill>
        <p:spPr>
          <a:xfrm>
            <a:off x="2248375" y="1853075"/>
            <a:ext cx="454825" cy="454825"/>
          </a:xfrm>
          <a:prstGeom prst="rect">
            <a:avLst/>
          </a:prstGeom>
          <a:noFill/>
          <a:ln>
            <a:noFill/>
          </a:ln>
        </p:spPr>
      </p:pic>
      <p:sp>
        <p:nvSpPr>
          <p:cNvPr id="319" name="Google Shape;319;g2c9e5a86af9_6_0"/>
          <p:cNvSpPr txBox="1"/>
          <p:nvPr/>
        </p:nvSpPr>
        <p:spPr>
          <a:xfrm>
            <a:off x="4302850" y="2835500"/>
            <a:ext cx="12645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C14NE</a:t>
            </a:r>
            <a:endParaRPr b="1" sz="1200">
              <a:solidFill>
                <a:schemeClr val="lt1"/>
              </a:solidFill>
            </a:endParaRPr>
          </a:p>
          <a:p>
            <a:pPr indent="0" lvl="0" marL="0" rtl="0" algn="l">
              <a:spcBef>
                <a:spcPts val="0"/>
              </a:spcBef>
              <a:spcAft>
                <a:spcPts val="0"/>
              </a:spcAft>
              <a:buNone/>
            </a:pPr>
            <a:r>
              <a:rPr b="1" lang="en-US" sz="1200">
                <a:solidFill>
                  <a:schemeClr val="lt1"/>
                </a:solidFill>
              </a:rPr>
              <a:t>spark </a:t>
            </a:r>
            <a:endParaRPr b="1" sz="1200">
              <a:solidFill>
                <a:schemeClr val="lt1"/>
              </a:solidFill>
            </a:endParaRPr>
          </a:p>
          <a:p>
            <a:pPr indent="0" lvl="0" marL="0" rtl="0" algn="l">
              <a:spcBef>
                <a:spcPts val="0"/>
              </a:spcBef>
              <a:spcAft>
                <a:spcPts val="0"/>
              </a:spcAft>
              <a:buNone/>
            </a:pPr>
            <a:r>
              <a:rPr b="1" lang="en-US" sz="1200">
                <a:solidFill>
                  <a:schemeClr val="lt1"/>
                </a:solidFill>
              </a:rPr>
              <a:t>ignition</a:t>
            </a:r>
            <a:endParaRPr b="1" sz="1200">
              <a:solidFill>
                <a:schemeClr val="lt1"/>
              </a:solidFill>
            </a:endParaRPr>
          </a:p>
          <a:p>
            <a:pPr indent="0" lvl="0" marL="0" rtl="0" algn="l">
              <a:spcBef>
                <a:spcPts val="0"/>
              </a:spcBef>
              <a:spcAft>
                <a:spcPts val="0"/>
              </a:spcAft>
              <a:buClr>
                <a:schemeClr val="dk1"/>
              </a:buClr>
              <a:buFont typeface="Arial"/>
              <a:buNone/>
            </a:pPr>
            <a:r>
              <a:rPr b="1" lang="en-US" sz="1200">
                <a:solidFill>
                  <a:schemeClr val="lt1"/>
                </a:solidFill>
              </a:rPr>
              <a:t>petrol</a:t>
            </a:r>
            <a:endParaRPr b="1" sz="1200">
              <a:solidFill>
                <a:schemeClr val="lt1"/>
              </a:solidFill>
            </a:endParaRPr>
          </a:p>
        </p:txBody>
      </p:sp>
      <p:sp>
        <p:nvSpPr>
          <p:cNvPr id="320" name="Google Shape;320;g2c9e5a86af9_6_0"/>
          <p:cNvSpPr txBox="1"/>
          <p:nvPr/>
        </p:nvSpPr>
        <p:spPr>
          <a:xfrm>
            <a:off x="2589075" y="5303750"/>
            <a:ext cx="2854800" cy="715500"/>
          </a:xfrm>
          <a:prstGeom prst="rect">
            <a:avLst/>
          </a:prstGeom>
          <a:noFill/>
          <a:ln>
            <a:noFill/>
          </a:ln>
        </p:spPr>
        <p:txBody>
          <a:bodyPr anchorCtr="0" anchor="t" bIns="91425" lIns="91425" spcFirstLastPara="1" rIns="91425" wrap="square" tIns="91425">
            <a:noAutofit/>
          </a:bodyPr>
          <a:lstStyle/>
          <a:p>
            <a:pPr indent="-133350" lvl="0" marL="457200" rtl="0" algn="l">
              <a:spcBef>
                <a:spcPts val="0"/>
              </a:spcBef>
              <a:spcAft>
                <a:spcPts val="0"/>
              </a:spcAft>
              <a:buClr>
                <a:schemeClr val="lt1"/>
              </a:buClr>
              <a:buSzPts val="1200"/>
              <a:buChar char="●"/>
            </a:pPr>
            <a:r>
              <a:rPr b="1" lang="en-US" sz="1200">
                <a:solidFill>
                  <a:schemeClr val="lt1"/>
                </a:solidFill>
              </a:rPr>
              <a:t>NGA 6000 gas analy</a:t>
            </a:r>
            <a:r>
              <a:rPr b="1" lang="en-US" sz="1200">
                <a:solidFill>
                  <a:schemeClr val="lt1"/>
                </a:solidFill>
              </a:rPr>
              <a:t>zer </a:t>
            </a:r>
            <a:endParaRPr b="1" sz="1200">
              <a:solidFill>
                <a:schemeClr val="lt1"/>
              </a:solidFill>
            </a:endParaRPr>
          </a:p>
          <a:p>
            <a:pPr indent="-133350" lvl="0" marL="457200" rtl="0" algn="l">
              <a:spcBef>
                <a:spcPts val="0"/>
              </a:spcBef>
              <a:spcAft>
                <a:spcPts val="0"/>
              </a:spcAft>
              <a:buClr>
                <a:schemeClr val="lt1"/>
              </a:buClr>
              <a:buSzPts val="1200"/>
              <a:buChar char="●"/>
            </a:pPr>
            <a:r>
              <a:rPr b="1" lang="en-US" sz="1200">
                <a:solidFill>
                  <a:schemeClr val="lt1"/>
                </a:solidFill>
              </a:rPr>
              <a:t>USB 6008 data acquisition</a:t>
            </a:r>
            <a:endParaRPr b="1" sz="1200">
              <a:solidFill>
                <a:schemeClr val="lt1"/>
              </a:solidFill>
            </a:endParaRPr>
          </a:p>
        </p:txBody>
      </p:sp>
      <p:cxnSp>
        <p:nvCxnSpPr>
          <p:cNvPr id="321" name="Google Shape;321;g2c9e5a86af9_6_0"/>
          <p:cNvCxnSpPr/>
          <p:nvPr/>
        </p:nvCxnSpPr>
        <p:spPr>
          <a:xfrm flipH="1">
            <a:off x="7439529" y="868960"/>
            <a:ext cx="58500" cy="57216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
          <p:cNvSpPr txBox="1"/>
          <p:nvPr/>
        </p:nvSpPr>
        <p:spPr>
          <a:xfrm>
            <a:off x="3323063" y="323385"/>
            <a:ext cx="60662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Overview of the Project</a:t>
            </a:r>
            <a:endParaRPr/>
          </a:p>
        </p:txBody>
      </p:sp>
      <p:sp>
        <p:nvSpPr>
          <p:cNvPr id="327" name="Google Shape;327;p4"/>
          <p:cNvSpPr/>
          <p:nvPr/>
        </p:nvSpPr>
        <p:spPr>
          <a:xfrm>
            <a:off x="0" y="14287"/>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328" name="Google Shape;328;p4"/>
          <p:cNvSpPr txBox="1"/>
          <p:nvPr/>
        </p:nvSpPr>
        <p:spPr>
          <a:xfrm>
            <a:off x="2188752" y="23047"/>
            <a:ext cx="7928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rPr>
              <a:t>Data Visualisation</a:t>
            </a:r>
            <a:endParaRPr b="1" sz="2800">
              <a:solidFill>
                <a:schemeClr val="lt1"/>
              </a:solidFill>
            </a:endParaRPr>
          </a:p>
        </p:txBody>
      </p:sp>
      <p:sp>
        <p:nvSpPr>
          <p:cNvPr id="329" name="Google Shape;329;p4"/>
          <p:cNvSpPr txBox="1"/>
          <p:nvPr/>
        </p:nvSpPr>
        <p:spPr>
          <a:xfrm>
            <a:off x="-108275" y="621025"/>
            <a:ext cx="648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Heatmap of the correlation of Engine Fault D</a:t>
            </a:r>
            <a:r>
              <a:rPr b="1" lang="en-US" sz="1800">
                <a:solidFill>
                  <a:schemeClr val="lt1"/>
                </a:solidFill>
              </a:rPr>
              <a:t>B </a:t>
            </a:r>
            <a:r>
              <a:rPr b="1" lang="en-US" sz="1800">
                <a:solidFill>
                  <a:schemeClr val="lt1"/>
                </a:solidFill>
                <a:latin typeface="Arial"/>
                <a:ea typeface="Arial"/>
                <a:cs typeface="Arial"/>
                <a:sym typeface="Arial"/>
              </a:rPr>
              <a:t>variables</a:t>
            </a:r>
            <a:endParaRPr/>
          </a:p>
        </p:txBody>
      </p:sp>
      <p:pic>
        <p:nvPicPr>
          <p:cNvPr descr="A screenshot of a graph&#10;&#10;Description automatically generated" id="330" name="Google Shape;330;p4"/>
          <p:cNvPicPr preferRelativeResize="0"/>
          <p:nvPr/>
        </p:nvPicPr>
        <p:blipFill rotWithShape="1">
          <a:blip r:embed="rId3">
            <a:alphaModFix/>
          </a:blip>
          <a:srcRect b="0" l="0" r="0" t="0"/>
          <a:stretch/>
        </p:blipFill>
        <p:spPr>
          <a:xfrm>
            <a:off x="83201" y="975750"/>
            <a:ext cx="5985100" cy="4360023"/>
          </a:xfrm>
          <a:prstGeom prst="rect">
            <a:avLst/>
          </a:prstGeom>
          <a:noFill/>
          <a:ln>
            <a:noFill/>
          </a:ln>
        </p:spPr>
      </p:pic>
      <p:pic>
        <p:nvPicPr>
          <p:cNvPr descr="A screenshot of a graph&#10;&#10;Description automatically generated" id="331" name="Google Shape;331;p4"/>
          <p:cNvPicPr preferRelativeResize="0"/>
          <p:nvPr/>
        </p:nvPicPr>
        <p:blipFill rotWithShape="1">
          <a:blip r:embed="rId4">
            <a:alphaModFix/>
          </a:blip>
          <a:srcRect b="0" l="0" r="0" t="0"/>
          <a:stretch/>
        </p:blipFill>
        <p:spPr>
          <a:xfrm>
            <a:off x="6837950" y="868675"/>
            <a:ext cx="5006950" cy="4802226"/>
          </a:xfrm>
          <a:prstGeom prst="rect">
            <a:avLst/>
          </a:prstGeom>
          <a:noFill/>
          <a:ln>
            <a:noFill/>
          </a:ln>
        </p:spPr>
      </p:pic>
      <p:sp>
        <p:nvSpPr>
          <p:cNvPr id="332" name="Google Shape;332;p4"/>
          <p:cNvSpPr txBox="1"/>
          <p:nvPr/>
        </p:nvSpPr>
        <p:spPr>
          <a:xfrm>
            <a:off x="10558824" y="507295"/>
            <a:ext cx="5225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Boxplot </a:t>
            </a:r>
            <a:endParaRPr/>
          </a:p>
        </p:txBody>
      </p:sp>
      <p:cxnSp>
        <p:nvCxnSpPr>
          <p:cNvPr id="333" name="Google Shape;333;p4"/>
          <p:cNvCxnSpPr/>
          <p:nvPr/>
        </p:nvCxnSpPr>
        <p:spPr>
          <a:xfrm flipH="1">
            <a:off x="6428179" y="871985"/>
            <a:ext cx="9000" cy="5752200"/>
          </a:xfrm>
          <a:prstGeom prst="straightConnector1">
            <a:avLst/>
          </a:prstGeom>
          <a:noFill/>
          <a:ln cap="flat" cmpd="sng" w="28575">
            <a:solidFill>
              <a:schemeClr val="lt1"/>
            </a:solidFill>
            <a:prstDash val="solid"/>
            <a:miter lim="800000"/>
            <a:headEnd len="sm" w="sm" type="none"/>
            <a:tailEnd len="sm" w="sm" type="none"/>
          </a:ln>
        </p:spPr>
      </p:cxnSp>
      <p:sp>
        <p:nvSpPr>
          <p:cNvPr id="334" name="Google Shape;334;p4"/>
          <p:cNvSpPr txBox="1"/>
          <p:nvPr/>
        </p:nvSpPr>
        <p:spPr>
          <a:xfrm>
            <a:off x="6546525" y="5771825"/>
            <a:ext cx="5534700" cy="996300"/>
          </a:xfrm>
          <a:prstGeom prst="rect">
            <a:avLst/>
          </a:prstGeom>
          <a:solidFill>
            <a:srgbClr val="45818E"/>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47650" lvl="0" marL="285750" rtl="0" algn="l">
              <a:lnSpc>
                <a:spcPct val="150000"/>
              </a:lnSpc>
              <a:spcBef>
                <a:spcPts val="0"/>
              </a:spcBef>
              <a:spcAft>
                <a:spcPts val="0"/>
              </a:spcAft>
              <a:buClr>
                <a:schemeClr val="lt1"/>
              </a:buClr>
              <a:buSzPts val="1200"/>
              <a:buChar char="●"/>
            </a:pPr>
            <a:r>
              <a:rPr b="1" lang="en-US" sz="1200">
                <a:solidFill>
                  <a:schemeClr val="lt1"/>
                </a:solidFill>
              </a:rPr>
              <a:t>BOX: interquartile range (IQR), which is the middle 50% of the data. </a:t>
            </a:r>
            <a:endParaRPr b="1" sz="1200">
              <a:solidFill>
                <a:schemeClr val="lt1"/>
              </a:solidFill>
            </a:endParaRPr>
          </a:p>
          <a:p>
            <a:pPr indent="-247650" lvl="0" marL="285750" rtl="0" algn="l">
              <a:lnSpc>
                <a:spcPct val="150000"/>
              </a:lnSpc>
              <a:spcBef>
                <a:spcPts val="0"/>
              </a:spcBef>
              <a:spcAft>
                <a:spcPts val="0"/>
              </a:spcAft>
              <a:buClr>
                <a:schemeClr val="lt1"/>
              </a:buClr>
              <a:buSzPts val="1200"/>
              <a:buChar char="●"/>
            </a:pPr>
            <a:r>
              <a:rPr b="1" lang="en-US" sz="1200">
                <a:solidFill>
                  <a:schemeClr val="lt1"/>
                </a:solidFill>
              </a:rPr>
              <a:t>CENTRELINE:  within the box represents the median value. </a:t>
            </a:r>
            <a:endParaRPr b="1" sz="1200">
              <a:solidFill>
                <a:schemeClr val="lt1"/>
              </a:solidFill>
            </a:endParaRPr>
          </a:p>
          <a:p>
            <a:pPr indent="-247650" lvl="0" marL="285750" rtl="0" algn="l">
              <a:lnSpc>
                <a:spcPct val="150000"/>
              </a:lnSpc>
              <a:spcBef>
                <a:spcPts val="0"/>
              </a:spcBef>
              <a:spcAft>
                <a:spcPts val="0"/>
              </a:spcAft>
              <a:buClr>
                <a:schemeClr val="lt1"/>
              </a:buClr>
              <a:buSzPts val="1200"/>
              <a:buChar char="●"/>
            </a:pPr>
            <a:r>
              <a:rPr b="1" lang="en-US" sz="1200">
                <a:solidFill>
                  <a:schemeClr val="lt1"/>
                </a:solidFill>
              </a:rPr>
              <a:t>OUTLIERS:  Data points that fall outside a certain range of the IQR.</a:t>
            </a:r>
            <a:endParaRPr b="1" sz="1200">
              <a:solidFill>
                <a:schemeClr val="lt1"/>
              </a:solidFill>
            </a:endParaRPr>
          </a:p>
        </p:txBody>
      </p:sp>
      <p:sp>
        <p:nvSpPr>
          <p:cNvPr id="335" name="Google Shape;335;p4"/>
          <p:cNvSpPr txBox="1"/>
          <p:nvPr/>
        </p:nvSpPr>
        <p:spPr>
          <a:xfrm>
            <a:off x="37350" y="5403375"/>
            <a:ext cx="6066300" cy="1364700"/>
          </a:xfrm>
          <a:prstGeom prst="rect">
            <a:avLst/>
          </a:prstGeom>
          <a:solidFill>
            <a:srgbClr val="45818E"/>
          </a:solidFill>
          <a:ln>
            <a:noFill/>
          </a:ln>
        </p:spPr>
        <p:txBody>
          <a:bodyPr anchorCtr="0" anchor="t" bIns="91425" lIns="91425" spcFirstLastPara="1" rIns="91425" wrap="square" tIns="91425">
            <a:spAutoFit/>
          </a:bodyPr>
          <a:lstStyle/>
          <a:p>
            <a:pPr indent="-190500" lvl="0" marL="285750" rtl="0" algn="l">
              <a:lnSpc>
                <a:spcPct val="100000"/>
              </a:lnSpc>
              <a:spcBef>
                <a:spcPts val="0"/>
              </a:spcBef>
              <a:spcAft>
                <a:spcPts val="0"/>
              </a:spcAft>
              <a:buClr>
                <a:schemeClr val="lt1"/>
              </a:buClr>
              <a:buSzPts val="1200"/>
              <a:buChar char="●"/>
            </a:pPr>
            <a:r>
              <a:rPr b="1" lang="en-US" sz="1200">
                <a:solidFill>
                  <a:schemeClr val="lt1"/>
                </a:solidFill>
              </a:rPr>
              <a:t>H</a:t>
            </a:r>
            <a:r>
              <a:rPr b="1" lang="en-US" sz="1200">
                <a:solidFill>
                  <a:schemeClr val="lt1"/>
                </a:solidFill>
              </a:rPr>
              <a:t>igh positive correlation (values closer to 1): two variables increase or decrease together.</a:t>
            </a:r>
            <a:endParaRPr b="1" sz="1200">
              <a:solidFill>
                <a:schemeClr val="lt1"/>
              </a:solidFill>
            </a:endParaRPr>
          </a:p>
          <a:p>
            <a:pPr indent="-190500" lvl="0" marL="285750" rtl="0" algn="l">
              <a:lnSpc>
                <a:spcPct val="100000"/>
              </a:lnSpc>
              <a:spcBef>
                <a:spcPts val="1000"/>
              </a:spcBef>
              <a:spcAft>
                <a:spcPts val="0"/>
              </a:spcAft>
              <a:buClr>
                <a:schemeClr val="lt1"/>
              </a:buClr>
              <a:buSzPts val="1200"/>
              <a:buChar char="●"/>
            </a:pPr>
            <a:r>
              <a:rPr b="1" lang="en-US" sz="1200">
                <a:solidFill>
                  <a:schemeClr val="lt1"/>
                </a:solidFill>
              </a:rPr>
              <a:t>high negative correlation (values closer to -1): One variable increases, the other tends to decrease. </a:t>
            </a:r>
            <a:endParaRPr b="1" sz="1200">
              <a:solidFill>
                <a:schemeClr val="lt1"/>
              </a:solidFill>
            </a:endParaRPr>
          </a:p>
          <a:p>
            <a:pPr indent="-190500" lvl="0" marL="285750" rtl="0" algn="l">
              <a:lnSpc>
                <a:spcPct val="100000"/>
              </a:lnSpc>
              <a:spcBef>
                <a:spcPts val="1000"/>
              </a:spcBef>
              <a:spcAft>
                <a:spcPts val="1000"/>
              </a:spcAft>
              <a:buClr>
                <a:schemeClr val="lt1"/>
              </a:buClr>
              <a:buSzPts val="1200"/>
              <a:buChar char="●"/>
            </a:pPr>
            <a:r>
              <a:rPr b="1" lang="en-US" sz="1200">
                <a:solidFill>
                  <a:schemeClr val="lt1"/>
                </a:solidFill>
              </a:rPr>
              <a:t>A value close to 0 suggests there is no relationship between the variables.</a:t>
            </a:r>
            <a:endParaRPr b="1"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ca45d02132_6_0"/>
          <p:cNvSpPr txBox="1"/>
          <p:nvPr/>
        </p:nvSpPr>
        <p:spPr>
          <a:xfrm>
            <a:off x="3323063" y="323385"/>
            <a:ext cx="60662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Overview of the Project</a:t>
            </a:r>
            <a:endParaRPr/>
          </a:p>
        </p:txBody>
      </p:sp>
      <p:sp>
        <p:nvSpPr>
          <p:cNvPr id="342" name="Google Shape;342;g2ca45d02132_6_0"/>
          <p:cNvSpPr/>
          <p:nvPr/>
        </p:nvSpPr>
        <p:spPr>
          <a:xfrm>
            <a:off x="-1" y="0"/>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343" name="Google Shape;343;g2ca45d02132_6_0"/>
          <p:cNvSpPr txBox="1"/>
          <p:nvPr/>
        </p:nvSpPr>
        <p:spPr>
          <a:xfrm>
            <a:off x="2207941" y="107197"/>
            <a:ext cx="7928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rPr>
              <a:t>Load &amp; Pre-Process Data</a:t>
            </a:r>
            <a:endParaRPr b="1" sz="1000"/>
          </a:p>
        </p:txBody>
      </p:sp>
      <p:pic>
        <p:nvPicPr>
          <p:cNvPr id="344" name="Google Shape;344;g2ca45d02132_6_0"/>
          <p:cNvPicPr preferRelativeResize="0"/>
          <p:nvPr/>
        </p:nvPicPr>
        <p:blipFill rotWithShape="1">
          <a:blip r:embed="rId3">
            <a:alphaModFix/>
          </a:blip>
          <a:srcRect b="0" l="0" r="0" t="0"/>
          <a:stretch/>
        </p:blipFill>
        <p:spPr>
          <a:xfrm>
            <a:off x="3838913" y="933100"/>
            <a:ext cx="4263089" cy="3060700"/>
          </a:xfrm>
          <a:prstGeom prst="rect">
            <a:avLst/>
          </a:prstGeom>
          <a:noFill/>
          <a:ln>
            <a:noFill/>
          </a:ln>
        </p:spPr>
      </p:pic>
      <p:grpSp>
        <p:nvGrpSpPr>
          <p:cNvPr id="345" name="Google Shape;345;g2ca45d02132_6_0"/>
          <p:cNvGrpSpPr/>
          <p:nvPr/>
        </p:nvGrpSpPr>
        <p:grpSpPr>
          <a:xfrm>
            <a:off x="660815" y="933100"/>
            <a:ext cx="2517282" cy="3060700"/>
            <a:chOff x="1182848" y="1082180"/>
            <a:chExt cx="1392572" cy="2655126"/>
          </a:xfrm>
        </p:grpSpPr>
        <p:sp>
          <p:nvSpPr>
            <p:cNvPr id="346" name="Google Shape;346;g2ca45d02132_6_0"/>
            <p:cNvSpPr/>
            <p:nvPr/>
          </p:nvSpPr>
          <p:spPr>
            <a:xfrm>
              <a:off x="1182848" y="1082180"/>
              <a:ext cx="1392572" cy="472522"/>
            </a:xfrm>
            <a:prstGeom prst="roundRect">
              <a:avLst>
                <a:gd fmla="val 16667" name="adj"/>
              </a:avLst>
            </a:prstGeom>
            <a:solidFill>
              <a:schemeClr val="accent6"/>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Feature Engineering</a:t>
              </a:r>
              <a:endParaRPr/>
            </a:p>
          </p:txBody>
        </p:sp>
        <p:sp>
          <p:nvSpPr>
            <p:cNvPr id="347" name="Google Shape;347;g2ca45d02132_6_0"/>
            <p:cNvSpPr/>
            <p:nvPr/>
          </p:nvSpPr>
          <p:spPr>
            <a:xfrm>
              <a:off x="1182848" y="1784849"/>
              <a:ext cx="1392572" cy="472522"/>
            </a:xfrm>
            <a:prstGeom prst="roundRect">
              <a:avLst>
                <a:gd fmla="val 16667" name="adj"/>
              </a:avLst>
            </a:prstGeom>
            <a:solidFill>
              <a:schemeClr val="accent6"/>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Separate features and target variable, </a:t>
              </a:r>
              <a:r>
                <a:rPr lang="en-US" sz="1600">
                  <a:solidFill>
                    <a:schemeClr val="lt1"/>
                  </a:solidFill>
                </a:rPr>
                <a:t>‘Fault’</a:t>
              </a:r>
              <a:endParaRPr/>
            </a:p>
          </p:txBody>
        </p:sp>
        <p:sp>
          <p:nvSpPr>
            <p:cNvPr id="348" name="Google Shape;348;g2ca45d02132_6_0"/>
            <p:cNvSpPr/>
            <p:nvPr/>
          </p:nvSpPr>
          <p:spPr>
            <a:xfrm>
              <a:off x="1182848" y="2487518"/>
              <a:ext cx="1392572" cy="472522"/>
            </a:xfrm>
            <a:prstGeom prst="roundRect">
              <a:avLst>
                <a:gd fmla="val 16667" name="adj"/>
              </a:avLst>
            </a:prstGeom>
            <a:solidFill>
              <a:schemeClr val="accent6"/>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Scale the Features</a:t>
              </a:r>
              <a:endParaRPr/>
            </a:p>
          </p:txBody>
        </p:sp>
        <p:sp>
          <p:nvSpPr>
            <p:cNvPr id="349" name="Google Shape;349;g2ca45d02132_6_0"/>
            <p:cNvSpPr/>
            <p:nvPr/>
          </p:nvSpPr>
          <p:spPr>
            <a:xfrm>
              <a:off x="1182848" y="3264784"/>
              <a:ext cx="1392572" cy="472522"/>
            </a:xfrm>
            <a:prstGeom prst="roundRect">
              <a:avLst>
                <a:gd fmla="val 16667" name="adj"/>
              </a:avLst>
            </a:prstGeom>
            <a:solidFill>
              <a:schemeClr val="accent6"/>
            </a:soli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Apply ‘Smote’</a:t>
              </a:r>
              <a:endParaRPr/>
            </a:p>
          </p:txBody>
        </p:sp>
        <p:cxnSp>
          <p:nvCxnSpPr>
            <p:cNvPr id="350" name="Google Shape;350;g2ca45d02132_6_0"/>
            <p:cNvCxnSpPr>
              <a:stCxn id="346" idx="2"/>
              <a:endCxn id="347" idx="0"/>
            </p:cNvCxnSpPr>
            <p:nvPr/>
          </p:nvCxnSpPr>
          <p:spPr>
            <a:xfrm>
              <a:off x="1879134" y="1554702"/>
              <a:ext cx="0" cy="230100"/>
            </a:xfrm>
            <a:prstGeom prst="straightConnector1">
              <a:avLst/>
            </a:prstGeom>
            <a:noFill/>
            <a:ln cap="flat" cmpd="sng" w="19050">
              <a:solidFill>
                <a:schemeClr val="accent6"/>
              </a:solidFill>
              <a:prstDash val="solid"/>
              <a:miter lim="800000"/>
              <a:headEnd len="sm" w="sm" type="none"/>
              <a:tailEnd len="med" w="med" type="triangle"/>
            </a:ln>
          </p:spPr>
        </p:cxnSp>
        <p:cxnSp>
          <p:nvCxnSpPr>
            <p:cNvPr id="351" name="Google Shape;351;g2ca45d02132_6_0"/>
            <p:cNvCxnSpPr>
              <a:endCxn id="348" idx="0"/>
            </p:cNvCxnSpPr>
            <p:nvPr/>
          </p:nvCxnSpPr>
          <p:spPr>
            <a:xfrm>
              <a:off x="1879134" y="2257418"/>
              <a:ext cx="0" cy="230100"/>
            </a:xfrm>
            <a:prstGeom prst="straightConnector1">
              <a:avLst/>
            </a:prstGeom>
            <a:noFill/>
            <a:ln cap="flat" cmpd="sng" w="19050">
              <a:solidFill>
                <a:schemeClr val="accent6"/>
              </a:solidFill>
              <a:prstDash val="solid"/>
              <a:miter lim="800000"/>
              <a:headEnd len="sm" w="sm" type="none"/>
              <a:tailEnd len="med" w="med" type="triangle"/>
            </a:ln>
          </p:spPr>
        </p:cxnSp>
        <p:cxnSp>
          <p:nvCxnSpPr>
            <p:cNvPr id="352" name="Google Shape;352;g2ca45d02132_6_0"/>
            <p:cNvCxnSpPr>
              <a:endCxn id="349" idx="0"/>
            </p:cNvCxnSpPr>
            <p:nvPr/>
          </p:nvCxnSpPr>
          <p:spPr>
            <a:xfrm>
              <a:off x="1879134" y="2959984"/>
              <a:ext cx="0" cy="304800"/>
            </a:xfrm>
            <a:prstGeom prst="straightConnector1">
              <a:avLst/>
            </a:prstGeom>
            <a:noFill/>
            <a:ln cap="flat" cmpd="sng" w="19050">
              <a:solidFill>
                <a:schemeClr val="accent6"/>
              </a:solidFill>
              <a:prstDash val="solid"/>
              <a:miter lim="800000"/>
              <a:headEnd len="sm" w="sm" type="none"/>
              <a:tailEnd len="med" w="med" type="triangle"/>
            </a:ln>
          </p:spPr>
        </p:cxnSp>
      </p:grpSp>
      <p:pic>
        <p:nvPicPr>
          <p:cNvPr id="353" name="Google Shape;353;g2ca45d02132_6_0"/>
          <p:cNvPicPr preferRelativeResize="0"/>
          <p:nvPr/>
        </p:nvPicPr>
        <p:blipFill rotWithShape="1">
          <a:blip r:embed="rId4">
            <a:alphaModFix/>
          </a:blip>
          <a:srcRect b="0" l="0" r="0" t="0"/>
          <a:stretch/>
        </p:blipFill>
        <p:spPr>
          <a:xfrm>
            <a:off x="8258568" y="933100"/>
            <a:ext cx="3776865" cy="3060699"/>
          </a:xfrm>
          <a:prstGeom prst="rect">
            <a:avLst/>
          </a:prstGeom>
          <a:noFill/>
          <a:ln>
            <a:noFill/>
          </a:ln>
        </p:spPr>
      </p:pic>
      <p:pic>
        <p:nvPicPr>
          <p:cNvPr descr="A computer screen shot of a program code&#10;&#10;Description automatically generated" id="354" name="Google Shape;354;g2ca45d02132_6_0"/>
          <p:cNvPicPr preferRelativeResize="0"/>
          <p:nvPr/>
        </p:nvPicPr>
        <p:blipFill rotWithShape="1">
          <a:blip r:embed="rId5">
            <a:alphaModFix/>
          </a:blip>
          <a:srcRect b="0" l="0" r="0" t="0"/>
          <a:stretch/>
        </p:blipFill>
        <p:spPr>
          <a:xfrm>
            <a:off x="660815" y="4211878"/>
            <a:ext cx="6891777" cy="24098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
          <p:cNvSpPr txBox="1"/>
          <p:nvPr/>
        </p:nvSpPr>
        <p:spPr>
          <a:xfrm>
            <a:off x="3323063" y="323385"/>
            <a:ext cx="606626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Overview of the Project</a:t>
            </a:r>
            <a:endParaRPr/>
          </a:p>
        </p:txBody>
      </p:sp>
      <p:sp>
        <p:nvSpPr>
          <p:cNvPr id="360" name="Google Shape;360;p6"/>
          <p:cNvSpPr/>
          <p:nvPr/>
        </p:nvSpPr>
        <p:spPr>
          <a:xfrm>
            <a:off x="0" y="0"/>
            <a:ext cx="12192000" cy="6858000"/>
          </a:xfrm>
          <a:prstGeom prst="rect">
            <a:avLst/>
          </a:prstGeom>
          <a:gradFill>
            <a:gsLst>
              <a:gs pos="0">
                <a:srgbClr val="1A2635"/>
              </a:gs>
              <a:gs pos="50000">
                <a:srgbClr val="26374D"/>
              </a:gs>
              <a:gs pos="100000">
                <a:srgbClr val="2F435D"/>
              </a:gs>
            </a:gsLst>
            <a:lin ang="16200000" scaled="0"/>
          </a:gradFill>
          <a:ln cap="flat" cmpd="sng" w="12700">
            <a:solidFill>
              <a:srgbClr val="474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swald Light"/>
              <a:ea typeface="Oswald Light"/>
              <a:cs typeface="Oswald Light"/>
              <a:sym typeface="Oswald Light"/>
            </a:endParaRPr>
          </a:p>
        </p:txBody>
      </p:sp>
      <p:sp>
        <p:nvSpPr>
          <p:cNvPr id="361" name="Google Shape;361;p6"/>
          <p:cNvSpPr txBox="1"/>
          <p:nvPr/>
        </p:nvSpPr>
        <p:spPr>
          <a:xfrm>
            <a:off x="3503341" y="20834"/>
            <a:ext cx="7928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rPr>
              <a:t>Improvements on Previous Work</a:t>
            </a:r>
            <a:endParaRPr b="1" sz="2800"/>
          </a:p>
        </p:txBody>
      </p:sp>
      <p:sp>
        <p:nvSpPr>
          <p:cNvPr id="362" name="Google Shape;362;p6"/>
          <p:cNvSpPr/>
          <p:nvPr/>
        </p:nvSpPr>
        <p:spPr>
          <a:xfrm>
            <a:off x="490291" y="809158"/>
            <a:ext cx="2055300" cy="5370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Random Forest</a:t>
            </a:r>
            <a:endParaRPr/>
          </a:p>
        </p:txBody>
      </p:sp>
      <p:sp>
        <p:nvSpPr>
          <p:cNvPr id="363" name="Google Shape;363;p6"/>
          <p:cNvSpPr/>
          <p:nvPr/>
        </p:nvSpPr>
        <p:spPr>
          <a:xfrm>
            <a:off x="3395977" y="809158"/>
            <a:ext cx="2055300" cy="5370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SVM</a:t>
            </a:r>
            <a:endParaRPr/>
          </a:p>
        </p:txBody>
      </p:sp>
      <p:sp>
        <p:nvSpPr>
          <p:cNvPr id="364" name="Google Shape;364;p6"/>
          <p:cNvSpPr/>
          <p:nvPr/>
        </p:nvSpPr>
        <p:spPr>
          <a:xfrm>
            <a:off x="6403913" y="809158"/>
            <a:ext cx="2055300" cy="5370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KNN</a:t>
            </a:r>
            <a:endParaRPr/>
          </a:p>
        </p:txBody>
      </p:sp>
      <p:pic>
        <p:nvPicPr>
          <p:cNvPr id="365" name="Google Shape;365;p6"/>
          <p:cNvPicPr preferRelativeResize="0"/>
          <p:nvPr/>
        </p:nvPicPr>
        <p:blipFill>
          <a:blip r:embed="rId3">
            <a:alphaModFix/>
          </a:blip>
          <a:stretch>
            <a:fillRect/>
          </a:stretch>
        </p:blipFill>
        <p:spPr>
          <a:xfrm>
            <a:off x="3117550" y="1473275"/>
            <a:ext cx="2762250" cy="4895850"/>
          </a:xfrm>
          <a:prstGeom prst="rect">
            <a:avLst/>
          </a:prstGeom>
          <a:noFill/>
          <a:ln>
            <a:noFill/>
          </a:ln>
        </p:spPr>
      </p:pic>
      <p:pic>
        <p:nvPicPr>
          <p:cNvPr id="366" name="Google Shape;366;p6"/>
          <p:cNvPicPr preferRelativeResize="0"/>
          <p:nvPr/>
        </p:nvPicPr>
        <p:blipFill>
          <a:blip r:embed="rId4">
            <a:alphaModFix/>
          </a:blip>
          <a:stretch>
            <a:fillRect/>
          </a:stretch>
        </p:blipFill>
        <p:spPr>
          <a:xfrm>
            <a:off x="6135675" y="1473274"/>
            <a:ext cx="2419350" cy="53847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pic>
        <p:nvPicPr>
          <p:cNvPr id="367" name="Google Shape;367;p6"/>
          <p:cNvPicPr preferRelativeResize="0"/>
          <p:nvPr/>
        </p:nvPicPr>
        <p:blipFill>
          <a:blip r:embed="rId5">
            <a:alphaModFix/>
          </a:blip>
          <a:stretch>
            <a:fillRect/>
          </a:stretch>
        </p:blipFill>
        <p:spPr>
          <a:xfrm>
            <a:off x="345325" y="1473263"/>
            <a:ext cx="2200275" cy="5248275"/>
          </a:xfrm>
          <a:prstGeom prst="rect">
            <a:avLst/>
          </a:prstGeom>
          <a:solidFill>
            <a:schemeClr val="accent6"/>
          </a:solidFill>
          <a:ln cap="flat" cmpd="sng" w="12700">
            <a:solidFill>
              <a:srgbClr val="304744"/>
            </a:solidFill>
            <a:prstDash val="solid"/>
            <a:miter lim="8000"/>
            <a:headEnd len="sm" w="sm" type="none"/>
            <a:tailEnd len="sm" w="sm" type="none"/>
          </a:ln>
        </p:spPr>
      </p:pic>
      <p:sp>
        <p:nvSpPr>
          <p:cNvPr id="368" name="Google Shape;368;p6"/>
          <p:cNvSpPr/>
          <p:nvPr/>
        </p:nvSpPr>
        <p:spPr>
          <a:xfrm>
            <a:off x="9411863" y="809158"/>
            <a:ext cx="2055300" cy="537000"/>
          </a:xfrm>
          <a:prstGeom prst="roundRect">
            <a:avLst>
              <a:gd fmla="val 16667" name="adj"/>
            </a:avLst>
          </a:prstGeom>
          <a:solidFill>
            <a:schemeClr val="accent6"/>
          </a:solidFill>
          <a:ln cap="flat" cmpd="sng" w="12700">
            <a:solidFill>
              <a:srgbClr val="3047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swald Light"/>
                <a:ea typeface="Oswald Light"/>
                <a:cs typeface="Oswald Light"/>
                <a:sym typeface="Oswald Light"/>
              </a:rPr>
              <a:t>Feedforward</a:t>
            </a:r>
            <a:endParaRPr/>
          </a:p>
        </p:txBody>
      </p:sp>
      <p:pic>
        <p:nvPicPr>
          <p:cNvPr id="369" name="Google Shape;369;p6"/>
          <p:cNvPicPr preferRelativeResize="0"/>
          <p:nvPr/>
        </p:nvPicPr>
        <p:blipFill>
          <a:blip r:embed="rId6">
            <a:alphaModFix/>
          </a:blip>
          <a:stretch>
            <a:fillRect/>
          </a:stretch>
        </p:blipFill>
        <p:spPr>
          <a:xfrm>
            <a:off x="9192150" y="1445325"/>
            <a:ext cx="2494751" cy="2863878"/>
          </a:xfrm>
          <a:prstGeom prst="rect">
            <a:avLst/>
          </a:prstGeom>
          <a:noFill/>
          <a:ln>
            <a:noFill/>
          </a:ln>
        </p:spPr>
      </p:pic>
      <p:pic>
        <p:nvPicPr>
          <p:cNvPr id="370" name="Google Shape;370;p6"/>
          <p:cNvPicPr preferRelativeResize="0"/>
          <p:nvPr/>
        </p:nvPicPr>
        <p:blipFill>
          <a:blip r:embed="rId7">
            <a:alphaModFix/>
          </a:blip>
          <a:stretch>
            <a:fillRect/>
          </a:stretch>
        </p:blipFill>
        <p:spPr>
          <a:xfrm>
            <a:off x="9192150" y="4309200"/>
            <a:ext cx="2494750" cy="2440300"/>
          </a:xfrm>
          <a:prstGeom prst="rect">
            <a:avLst/>
          </a:prstGeom>
          <a:gradFill>
            <a:gsLst>
              <a:gs pos="0">
                <a:srgbClr val="1A2635"/>
              </a:gs>
              <a:gs pos="50000">
                <a:srgbClr val="26374D"/>
              </a:gs>
              <a:gs pos="100000">
                <a:srgbClr val="2F435D"/>
              </a:gs>
            </a:gsLst>
            <a:lin ang="16200038" scaled="0"/>
          </a:gradFill>
          <a:ln cap="flat" cmpd="sng" w="12700">
            <a:solidFill>
              <a:srgbClr val="474336"/>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2024-04-03T14:41:18Z</dcterms:created>
  <dc:creator>Sheshta Ramgoolam</dc:creator>
</cp:coreProperties>
</file>